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92" r:id="rId9"/>
    <p:sldId id="293" r:id="rId10"/>
    <p:sldId id="294" r:id="rId11"/>
    <p:sldId id="264" r:id="rId12"/>
    <p:sldId id="267" r:id="rId13"/>
    <p:sldId id="259" r:id="rId14"/>
    <p:sldId id="260" r:id="rId15"/>
    <p:sldId id="272" r:id="rId16"/>
    <p:sldId id="266" r:id="rId17"/>
    <p:sldId id="273" r:id="rId18"/>
    <p:sldId id="263" r:id="rId19"/>
    <p:sldId id="274" r:id="rId20"/>
    <p:sldId id="284" r:id="rId21"/>
    <p:sldId id="276" r:id="rId22"/>
    <p:sldId id="275" r:id="rId23"/>
    <p:sldId id="282" r:id="rId24"/>
    <p:sldId id="283" r:id="rId25"/>
    <p:sldId id="277" r:id="rId26"/>
    <p:sldId id="278" r:id="rId27"/>
    <p:sldId id="265" r:id="rId28"/>
    <p:sldId id="269" r:id="rId29"/>
    <p:sldId id="279" r:id="rId30"/>
    <p:sldId id="268" r:id="rId31"/>
    <p:sldId id="261" r:id="rId32"/>
    <p:sldId id="281" r:id="rId33"/>
    <p:sldId id="287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8" autoAdjust="0"/>
    <p:restoredTop sz="85917" autoAdjust="0"/>
  </p:normalViewPr>
  <p:slideViewPr>
    <p:cSldViewPr>
      <p:cViewPr varScale="1">
        <p:scale>
          <a:sx n="96" d="100"/>
          <a:sy n="96" d="100"/>
        </p:scale>
        <p:origin x="-160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2737E-0BF6-42B9-A0DB-DE11882FF65D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09327ABE-A3A4-440C-97CC-58DFD4982158}">
      <dgm:prSet phldrT="[Text]"/>
      <dgm:spPr/>
      <dgm:t>
        <a:bodyPr/>
        <a:lstStyle/>
        <a:p>
          <a:r>
            <a:rPr lang="de-CH" dirty="0" smtClean="0"/>
            <a:t>Projekt Auswahl</a:t>
          </a:r>
          <a:endParaRPr lang="de-CH" dirty="0"/>
        </a:p>
      </dgm:t>
    </dgm:pt>
    <dgm:pt modelId="{BF40C871-CFE4-40E0-BAC5-E00823842946}" type="parTrans" cxnId="{2140B213-3054-44DF-AE9E-49AE7BA8583F}">
      <dgm:prSet/>
      <dgm:spPr/>
      <dgm:t>
        <a:bodyPr/>
        <a:lstStyle/>
        <a:p>
          <a:endParaRPr lang="de-CH"/>
        </a:p>
      </dgm:t>
    </dgm:pt>
    <dgm:pt modelId="{5C77BA3E-9553-426C-A1E4-09EFF499ED6E}" type="sibTrans" cxnId="{2140B213-3054-44DF-AE9E-49AE7BA8583F}">
      <dgm:prSet/>
      <dgm:spPr/>
      <dgm:t>
        <a:bodyPr/>
        <a:lstStyle/>
        <a:p>
          <a:endParaRPr lang="de-CH"/>
        </a:p>
      </dgm:t>
    </dgm:pt>
    <dgm:pt modelId="{0CDE7035-8535-4EBC-B7A1-508FAEDAA086}">
      <dgm:prSet phldrT="[Text]"/>
      <dgm:spPr/>
      <dgm:t>
        <a:bodyPr/>
        <a:lstStyle/>
        <a:p>
          <a:r>
            <a:rPr lang="de-CH" dirty="0" smtClean="0"/>
            <a:t>Texterstellung</a:t>
          </a:r>
          <a:endParaRPr lang="de-CH" dirty="0"/>
        </a:p>
      </dgm:t>
    </dgm:pt>
    <dgm:pt modelId="{CBFA8D51-B634-40BB-8D96-1299152F74F4}" type="parTrans" cxnId="{5351E2B2-75F9-422D-BA5F-63AAD4A44BDC}">
      <dgm:prSet/>
      <dgm:spPr/>
      <dgm:t>
        <a:bodyPr/>
        <a:lstStyle/>
        <a:p>
          <a:endParaRPr lang="de-CH"/>
        </a:p>
      </dgm:t>
    </dgm:pt>
    <dgm:pt modelId="{52BFF72C-F2D7-4608-9E07-42FFB812545C}" type="sibTrans" cxnId="{5351E2B2-75F9-422D-BA5F-63AAD4A44BDC}">
      <dgm:prSet/>
      <dgm:spPr/>
      <dgm:t>
        <a:bodyPr/>
        <a:lstStyle/>
        <a:p>
          <a:endParaRPr lang="de-CH"/>
        </a:p>
      </dgm:t>
    </dgm:pt>
    <dgm:pt modelId="{BC66EDC1-BAA5-419A-9A56-3C5E41799DC8}">
      <dgm:prSet phldrT="[Text]"/>
      <dgm:spPr/>
      <dgm:t>
        <a:bodyPr/>
        <a:lstStyle/>
        <a:p>
          <a:r>
            <a:rPr lang="de-CH" dirty="0" smtClean="0"/>
            <a:t>Text Korrekturen</a:t>
          </a:r>
          <a:endParaRPr lang="de-CH" dirty="0"/>
        </a:p>
      </dgm:t>
    </dgm:pt>
    <dgm:pt modelId="{21ADDE35-94D0-4F0A-BC5B-30BFFE05FF4D}" type="parTrans" cxnId="{F2BDD9DD-D54C-4F42-B152-097F8AA1B6B4}">
      <dgm:prSet/>
      <dgm:spPr/>
      <dgm:t>
        <a:bodyPr/>
        <a:lstStyle/>
        <a:p>
          <a:endParaRPr lang="de-CH"/>
        </a:p>
      </dgm:t>
    </dgm:pt>
    <dgm:pt modelId="{6796EA8D-A492-4EA7-B44C-E6ABC7598D29}" type="sibTrans" cxnId="{F2BDD9DD-D54C-4F42-B152-097F8AA1B6B4}">
      <dgm:prSet/>
      <dgm:spPr/>
      <dgm:t>
        <a:bodyPr/>
        <a:lstStyle/>
        <a:p>
          <a:endParaRPr lang="de-CH"/>
        </a:p>
      </dgm:t>
    </dgm:pt>
    <dgm:pt modelId="{EF36ADFA-3EAD-4270-93A0-9CEAAE54DDBB}">
      <dgm:prSet phldrT="[Text]"/>
      <dgm:spPr/>
      <dgm:t>
        <a:bodyPr/>
        <a:lstStyle/>
        <a:p>
          <a:r>
            <a:rPr lang="de-CH" dirty="0" smtClean="0"/>
            <a:t>Dokument Erstellung</a:t>
          </a:r>
          <a:endParaRPr lang="de-CH" dirty="0"/>
        </a:p>
      </dgm:t>
    </dgm:pt>
    <dgm:pt modelId="{3CC01AAD-029E-4276-A418-18D41F32599E}" type="parTrans" cxnId="{6E89A53A-85FD-4191-88C1-60BE6FBF27D6}">
      <dgm:prSet/>
      <dgm:spPr/>
      <dgm:t>
        <a:bodyPr/>
        <a:lstStyle/>
        <a:p>
          <a:endParaRPr lang="de-CH"/>
        </a:p>
      </dgm:t>
    </dgm:pt>
    <dgm:pt modelId="{DF93839E-70A0-4C56-B5F2-DE30A3D0AD7F}" type="sibTrans" cxnId="{6E89A53A-85FD-4191-88C1-60BE6FBF27D6}">
      <dgm:prSet/>
      <dgm:spPr/>
      <dgm:t>
        <a:bodyPr/>
        <a:lstStyle/>
        <a:p>
          <a:endParaRPr lang="de-CH"/>
        </a:p>
      </dgm:t>
    </dgm:pt>
    <dgm:pt modelId="{089055E7-05DB-456F-BA7B-5632D28596D7}">
      <dgm:prSet phldrT="[Text]"/>
      <dgm:spPr/>
      <dgm:t>
        <a:bodyPr/>
        <a:lstStyle/>
        <a:p>
          <a:r>
            <a:rPr lang="de-CH" dirty="0" smtClean="0"/>
            <a:t>Abnahme durch Kunde</a:t>
          </a:r>
        </a:p>
      </dgm:t>
    </dgm:pt>
    <dgm:pt modelId="{410E2A72-C7D5-47C0-A8D9-49052227BA75}" type="parTrans" cxnId="{2BD52201-97C6-4F53-A443-99AE46756B5F}">
      <dgm:prSet/>
      <dgm:spPr/>
      <dgm:t>
        <a:bodyPr/>
        <a:lstStyle/>
        <a:p>
          <a:endParaRPr lang="de-CH"/>
        </a:p>
      </dgm:t>
    </dgm:pt>
    <dgm:pt modelId="{752B4387-785A-4AB5-9D37-D88A539393EC}" type="sibTrans" cxnId="{2BD52201-97C6-4F53-A443-99AE46756B5F}">
      <dgm:prSet/>
      <dgm:spPr/>
      <dgm:t>
        <a:bodyPr/>
        <a:lstStyle/>
        <a:p>
          <a:endParaRPr lang="de-CH"/>
        </a:p>
      </dgm:t>
    </dgm:pt>
    <dgm:pt modelId="{6971734F-3DC6-4878-9695-3B7176B021C0}">
      <dgm:prSet phldrT="[Text]"/>
      <dgm:spPr/>
      <dgm:t>
        <a:bodyPr/>
        <a:lstStyle/>
        <a:p>
          <a:r>
            <a:rPr lang="de-CH" dirty="0" smtClean="0"/>
            <a:t>Eintragung Metadaten</a:t>
          </a:r>
          <a:endParaRPr lang="de-CH" dirty="0"/>
        </a:p>
      </dgm:t>
    </dgm:pt>
    <dgm:pt modelId="{ADEFADC6-FDCB-4458-A806-9B6336CEB9B8}" type="parTrans" cxnId="{AC0124DF-6150-403A-B659-B2881070608E}">
      <dgm:prSet/>
      <dgm:spPr/>
      <dgm:t>
        <a:bodyPr/>
        <a:lstStyle/>
        <a:p>
          <a:endParaRPr lang="de-CH"/>
        </a:p>
      </dgm:t>
    </dgm:pt>
    <dgm:pt modelId="{7729F97A-B988-45CB-A02E-7504C9939F15}" type="sibTrans" cxnId="{AC0124DF-6150-403A-B659-B2881070608E}">
      <dgm:prSet/>
      <dgm:spPr/>
      <dgm:t>
        <a:bodyPr/>
        <a:lstStyle/>
        <a:p>
          <a:endParaRPr lang="de-CH"/>
        </a:p>
      </dgm:t>
    </dgm:pt>
    <dgm:pt modelId="{48FC8894-30D0-4504-BF7E-E5ECBF21DED6}">
      <dgm:prSet phldrT="[Text]"/>
      <dgm:spPr/>
      <dgm:t>
        <a:bodyPr/>
        <a:lstStyle/>
        <a:p>
          <a:r>
            <a:rPr lang="de-CH" dirty="0" smtClean="0"/>
            <a:t>Auswahl Project Notes</a:t>
          </a:r>
          <a:endParaRPr lang="de-CH" dirty="0"/>
        </a:p>
      </dgm:t>
    </dgm:pt>
    <dgm:pt modelId="{AEFC9061-4D50-4638-B5A6-F2AA9E55AA9E}" type="parTrans" cxnId="{0DE41E92-318F-4ED9-8BDF-A36F7E2C0F28}">
      <dgm:prSet/>
      <dgm:spPr/>
      <dgm:t>
        <a:bodyPr/>
        <a:lstStyle/>
        <a:p>
          <a:endParaRPr lang="de-CH"/>
        </a:p>
      </dgm:t>
    </dgm:pt>
    <dgm:pt modelId="{92F3AA00-A08D-4151-AC98-A67FE28F92D5}" type="sibTrans" cxnId="{0DE41E92-318F-4ED9-8BDF-A36F7E2C0F28}">
      <dgm:prSet/>
      <dgm:spPr/>
      <dgm:t>
        <a:bodyPr/>
        <a:lstStyle/>
        <a:p>
          <a:endParaRPr lang="de-CH"/>
        </a:p>
      </dgm:t>
    </dgm:pt>
    <dgm:pt modelId="{58B71397-A840-44A1-AE7E-8BC560E8C560}">
      <dgm:prSet phldrT="[Text]"/>
      <dgm:spPr/>
      <dgm:t>
        <a:bodyPr/>
        <a:lstStyle/>
        <a:p>
          <a:r>
            <a:rPr lang="de-CH" dirty="0" smtClean="0"/>
            <a:t>Publizierung</a:t>
          </a:r>
          <a:endParaRPr lang="de-CH" dirty="0"/>
        </a:p>
      </dgm:t>
    </dgm:pt>
    <dgm:pt modelId="{4D819CB2-C3A9-4450-97E2-64E06C6C8FAD}" type="parTrans" cxnId="{FA51DBAD-1E64-4DA3-93E9-73B53DEADB60}">
      <dgm:prSet/>
      <dgm:spPr/>
      <dgm:t>
        <a:bodyPr/>
        <a:lstStyle/>
        <a:p>
          <a:endParaRPr lang="de-CH"/>
        </a:p>
      </dgm:t>
    </dgm:pt>
    <dgm:pt modelId="{F7D57C34-72B9-45BA-9FDB-8C50DD0479C9}" type="sibTrans" cxnId="{FA51DBAD-1E64-4DA3-93E9-73B53DEADB60}">
      <dgm:prSet/>
      <dgm:spPr/>
      <dgm:t>
        <a:bodyPr/>
        <a:lstStyle/>
        <a:p>
          <a:endParaRPr lang="de-CH"/>
        </a:p>
      </dgm:t>
    </dgm:pt>
    <dgm:pt modelId="{8E15564B-D0E3-46E9-A669-B962C614E7EF}" type="pres">
      <dgm:prSet presAssocID="{52F2737E-0BF6-42B9-A0DB-DE11882FF65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de-CH"/>
        </a:p>
      </dgm:t>
    </dgm:pt>
    <dgm:pt modelId="{D41C344A-2720-4CC4-AAC3-F45E5E027603}" type="pres">
      <dgm:prSet presAssocID="{09327ABE-A3A4-440C-97CC-58DFD4982158}" presName="compNode" presStyleCnt="0"/>
      <dgm:spPr/>
    </dgm:pt>
    <dgm:pt modelId="{97551353-9DEA-4210-8CD7-A1338829B928}" type="pres">
      <dgm:prSet presAssocID="{09327ABE-A3A4-440C-97CC-58DFD4982158}" presName="dummyConnPt" presStyleCnt="0"/>
      <dgm:spPr/>
    </dgm:pt>
    <dgm:pt modelId="{BE043C20-87A4-4FE0-9112-A0AD476E8237}" type="pres">
      <dgm:prSet presAssocID="{09327ABE-A3A4-440C-97CC-58DFD498215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B7D55A25-3AF5-4B7D-9B2D-374A5934D08B}" type="pres">
      <dgm:prSet presAssocID="{5C77BA3E-9553-426C-A1E4-09EFF499ED6E}" presName="sibTrans" presStyleLbl="bgSibTrans2D1" presStyleIdx="0" presStyleCnt="7"/>
      <dgm:spPr/>
      <dgm:t>
        <a:bodyPr/>
        <a:lstStyle/>
        <a:p>
          <a:endParaRPr lang="de-CH"/>
        </a:p>
      </dgm:t>
    </dgm:pt>
    <dgm:pt modelId="{2C462D47-CED6-4FB1-891E-80FA8992BF22}" type="pres">
      <dgm:prSet presAssocID="{0CDE7035-8535-4EBC-B7A1-508FAEDAA086}" presName="compNode" presStyleCnt="0"/>
      <dgm:spPr/>
    </dgm:pt>
    <dgm:pt modelId="{567CE028-A25C-4132-B56B-058AD3C90D22}" type="pres">
      <dgm:prSet presAssocID="{0CDE7035-8535-4EBC-B7A1-508FAEDAA086}" presName="dummyConnPt" presStyleCnt="0"/>
      <dgm:spPr/>
    </dgm:pt>
    <dgm:pt modelId="{E73D685E-0BBF-4D12-8BAD-573BF08D13C1}" type="pres">
      <dgm:prSet presAssocID="{0CDE7035-8535-4EBC-B7A1-508FAEDAA08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D1C17AD-B7B2-45D6-B862-91DE0D046C03}" type="pres">
      <dgm:prSet presAssocID="{52BFF72C-F2D7-4608-9E07-42FFB812545C}" presName="sibTrans" presStyleLbl="bgSibTrans2D1" presStyleIdx="1" presStyleCnt="7"/>
      <dgm:spPr/>
      <dgm:t>
        <a:bodyPr/>
        <a:lstStyle/>
        <a:p>
          <a:endParaRPr lang="de-CH"/>
        </a:p>
      </dgm:t>
    </dgm:pt>
    <dgm:pt modelId="{DE5735EC-69B0-46D4-B447-5B0FAB0117DF}" type="pres">
      <dgm:prSet presAssocID="{BC66EDC1-BAA5-419A-9A56-3C5E41799DC8}" presName="compNode" presStyleCnt="0"/>
      <dgm:spPr/>
    </dgm:pt>
    <dgm:pt modelId="{C076D88A-B02C-4BA2-8EDE-9CD489CB7BF2}" type="pres">
      <dgm:prSet presAssocID="{BC66EDC1-BAA5-419A-9A56-3C5E41799DC8}" presName="dummyConnPt" presStyleCnt="0"/>
      <dgm:spPr/>
    </dgm:pt>
    <dgm:pt modelId="{BCAC87E7-ACF7-4317-9C49-D2E7470C5621}" type="pres">
      <dgm:prSet presAssocID="{BC66EDC1-BAA5-419A-9A56-3C5E41799DC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1326C2C-C2DC-4CDD-99AA-82449D475857}" type="pres">
      <dgm:prSet presAssocID="{6796EA8D-A492-4EA7-B44C-E6ABC7598D29}" presName="sibTrans" presStyleLbl="bgSibTrans2D1" presStyleIdx="2" presStyleCnt="7"/>
      <dgm:spPr/>
      <dgm:t>
        <a:bodyPr/>
        <a:lstStyle/>
        <a:p>
          <a:endParaRPr lang="de-CH"/>
        </a:p>
      </dgm:t>
    </dgm:pt>
    <dgm:pt modelId="{8E789737-8060-4B5C-B4EA-56EBE1A377EB}" type="pres">
      <dgm:prSet presAssocID="{EF36ADFA-3EAD-4270-93A0-9CEAAE54DDBB}" presName="compNode" presStyleCnt="0"/>
      <dgm:spPr/>
    </dgm:pt>
    <dgm:pt modelId="{D940D119-E8B8-46EA-9495-2FFEB12254DB}" type="pres">
      <dgm:prSet presAssocID="{EF36ADFA-3EAD-4270-93A0-9CEAAE54DDBB}" presName="dummyConnPt" presStyleCnt="0"/>
      <dgm:spPr/>
    </dgm:pt>
    <dgm:pt modelId="{3F2AD403-0631-45AB-8029-60D9AD61E9DC}" type="pres">
      <dgm:prSet presAssocID="{EF36ADFA-3EAD-4270-93A0-9CEAAE54DDB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C97A6B5-457C-422D-9FA5-224593F02507}" type="pres">
      <dgm:prSet presAssocID="{DF93839E-70A0-4C56-B5F2-DE30A3D0AD7F}" presName="sibTrans" presStyleLbl="bgSibTrans2D1" presStyleIdx="3" presStyleCnt="7"/>
      <dgm:spPr/>
      <dgm:t>
        <a:bodyPr/>
        <a:lstStyle/>
        <a:p>
          <a:endParaRPr lang="de-CH"/>
        </a:p>
      </dgm:t>
    </dgm:pt>
    <dgm:pt modelId="{D826857B-F8D9-4485-9528-3F6625842654}" type="pres">
      <dgm:prSet presAssocID="{089055E7-05DB-456F-BA7B-5632D28596D7}" presName="compNode" presStyleCnt="0"/>
      <dgm:spPr/>
    </dgm:pt>
    <dgm:pt modelId="{6CC9AE69-2D25-4497-AB29-D85839B20221}" type="pres">
      <dgm:prSet presAssocID="{089055E7-05DB-456F-BA7B-5632D28596D7}" presName="dummyConnPt" presStyleCnt="0"/>
      <dgm:spPr/>
    </dgm:pt>
    <dgm:pt modelId="{7EE8B5CB-570E-4DC8-AA01-F95EE606BDE1}" type="pres">
      <dgm:prSet presAssocID="{089055E7-05DB-456F-BA7B-5632D28596D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A3F731A-2E69-4224-8279-CA92524B369C}" type="pres">
      <dgm:prSet presAssocID="{752B4387-785A-4AB5-9D37-D88A539393EC}" presName="sibTrans" presStyleLbl="bgSibTrans2D1" presStyleIdx="4" presStyleCnt="7"/>
      <dgm:spPr/>
      <dgm:t>
        <a:bodyPr/>
        <a:lstStyle/>
        <a:p>
          <a:endParaRPr lang="de-CH"/>
        </a:p>
      </dgm:t>
    </dgm:pt>
    <dgm:pt modelId="{7BDD26E5-DB50-4701-94EF-C69EDC67297B}" type="pres">
      <dgm:prSet presAssocID="{6971734F-3DC6-4878-9695-3B7176B021C0}" presName="compNode" presStyleCnt="0"/>
      <dgm:spPr/>
    </dgm:pt>
    <dgm:pt modelId="{7A1F32F6-D8F8-4127-9361-95FBF39381FB}" type="pres">
      <dgm:prSet presAssocID="{6971734F-3DC6-4878-9695-3B7176B021C0}" presName="dummyConnPt" presStyleCnt="0"/>
      <dgm:spPr/>
    </dgm:pt>
    <dgm:pt modelId="{0EFCB6F9-6F71-4505-B529-60C8797AE97F}" type="pres">
      <dgm:prSet presAssocID="{6971734F-3DC6-4878-9695-3B7176B021C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1636EC7-696D-4478-A06B-FFA0C1B05BB6}" type="pres">
      <dgm:prSet presAssocID="{7729F97A-B988-45CB-A02E-7504C9939F15}" presName="sibTrans" presStyleLbl="bgSibTrans2D1" presStyleIdx="5" presStyleCnt="7"/>
      <dgm:spPr/>
      <dgm:t>
        <a:bodyPr/>
        <a:lstStyle/>
        <a:p>
          <a:endParaRPr lang="de-CH"/>
        </a:p>
      </dgm:t>
    </dgm:pt>
    <dgm:pt modelId="{6CD88E40-B515-4581-85BA-DC62586DCAD6}" type="pres">
      <dgm:prSet presAssocID="{48FC8894-30D0-4504-BF7E-E5ECBF21DED6}" presName="compNode" presStyleCnt="0"/>
      <dgm:spPr/>
    </dgm:pt>
    <dgm:pt modelId="{BEA85167-4537-4E3B-B9E3-EFBCBA7BD14D}" type="pres">
      <dgm:prSet presAssocID="{48FC8894-30D0-4504-BF7E-E5ECBF21DED6}" presName="dummyConnPt" presStyleCnt="0"/>
      <dgm:spPr/>
    </dgm:pt>
    <dgm:pt modelId="{590F3436-2054-4A11-9545-37F4C4565443}" type="pres">
      <dgm:prSet presAssocID="{48FC8894-30D0-4504-BF7E-E5ECBF21DED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29920B3-1A22-4B27-BF9D-B9C686F76E59}" type="pres">
      <dgm:prSet presAssocID="{92F3AA00-A08D-4151-AC98-A67FE28F92D5}" presName="sibTrans" presStyleLbl="bgSibTrans2D1" presStyleIdx="6" presStyleCnt="7"/>
      <dgm:spPr/>
      <dgm:t>
        <a:bodyPr/>
        <a:lstStyle/>
        <a:p>
          <a:endParaRPr lang="de-CH"/>
        </a:p>
      </dgm:t>
    </dgm:pt>
    <dgm:pt modelId="{058FAFB0-64FD-4514-8657-4C7D6A3AC3B1}" type="pres">
      <dgm:prSet presAssocID="{58B71397-A840-44A1-AE7E-8BC560E8C560}" presName="compNode" presStyleCnt="0"/>
      <dgm:spPr/>
    </dgm:pt>
    <dgm:pt modelId="{09DD2FF1-13BD-4524-A7ED-9F4B95D85C4D}" type="pres">
      <dgm:prSet presAssocID="{58B71397-A840-44A1-AE7E-8BC560E8C560}" presName="dummyConnPt" presStyleCnt="0"/>
      <dgm:spPr/>
    </dgm:pt>
    <dgm:pt modelId="{56AC978C-90D3-49B7-AC01-3F90ABB0CF36}" type="pres">
      <dgm:prSet presAssocID="{58B71397-A840-44A1-AE7E-8BC560E8C560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30F9EF26-14A8-48DA-80DB-F2F6E3B770F4}" type="presOf" srcId="{DF93839E-70A0-4C56-B5F2-DE30A3D0AD7F}" destId="{4C97A6B5-457C-422D-9FA5-224593F02507}" srcOrd="0" destOrd="0" presId="urn:microsoft.com/office/officeart/2005/8/layout/bProcess4"/>
    <dgm:cxn modelId="{2DB834D7-51C5-4FC7-9E57-00E568C8650D}" type="presOf" srcId="{5C77BA3E-9553-426C-A1E4-09EFF499ED6E}" destId="{B7D55A25-3AF5-4B7D-9B2D-374A5934D08B}" srcOrd="0" destOrd="0" presId="urn:microsoft.com/office/officeart/2005/8/layout/bProcess4"/>
    <dgm:cxn modelId="{CC2CC3F7-FE2A-4301-9EFB-07312B519927}" type="presOf" srcId="{0CDE7035-8535-4EBC-B7A1-508FAEDAA086}" destId="{E73D685E-0BBF-4D12-8BAD-573BF08D13C1}" srcOrd="0" destOrd="0" presId="urn:microsoft.com/office/officeart/2005/8/layout/bProcess4"/>
    <dgm:cxn modelId="{067A2BD9-02C8-4803-A01E-EF64810FE676}" type="presOf" srcId="{48FC8894-30D0-4504-BF7E-E5ECBF21DED6}" destId="{590F3436-2054-4A11-9545-37F4C4565443}" srcOrd="0" destOrd="0" presId="urn:microsoft.com/office/officeart/2005/8/layout/bProcess4"/>
    <dgm:cxn modelId="{C94764AD-4DFC-4B4F-B741-8FDA13D1C95F}" type="presOf" srcId="{EF36ADFA-3EAD-4270-93A0-9CEAAE54DDBB}" destId="{3F2AD403-0631-45AB-8029-60D9AD61E9DC}" srcOrd="0" destOrd="0" presId="urn:microsoft.com/office/officeart/2005/8/layout/bProcess4"/>
    <dgm:cxn modelId="{F2BDD9DD-D54C-4F42-B152-097F8AA1B6B4}" srcId="{52F2737E-0BF6-42B9-A0DB-DE11882FF65D}" destId="{BC66EDC1-BAA5-419A-9A56-3C5E41799DC8}" srcOrd="2" destOrd="0" parTransId="{21ADDE35-94D0-4F0A-BC5B-30BFFE05FF4D}" sibTransId="{6796EA8D-A492-4EA7-B44C-E6ABC7598D29}"/>
    <dgm:cxn modelId="{D4E29B73-09E2-4E7B-9675-A27B230E843A}" type="presOf" srcId="{52BFF72C-F2D7-4608-9E07-42FFB812545C}" destId="{6D1C17AD-B7B2-45D6-B862-91DE0D046C03}" srcOrd="0" destOrd="0" presId="urn:microsoft.com/office/officeart/2005/8/layout/bProcess4"/>
    <dgm:cxn modelId="{E83ED242-648E-428C-87CC-0CF13AAF4FD7}" type="presOf" srcId="{52F2737E-0BF6-42B9-A0DB-DE11882FF65D}" destId="{8E15564B-D0E3-46E9-A669-B962C614E7EF}" srcOrd="0" destOrd="0" presId="urn:microsoft.com/office/officeart/2005/8/layout/bProcess4"/>
    <dgm:cxn modelId="{C3D79698-DDBD-44E0-878E-49249D929CF9}" type="presOf" srcId="{089055E7-05DB-456F-BA7B-5632D28596D7}" destId="{7EE8B5CB-570E-4DC8-AA01-F95EE606BDE1}" srcOrd="0" destOrd="0" presId="urn:microsoft.com/office/officeart/2005/8/layout/bProcess4"/>
    <dgm:cxn modelId="{6E89A53A-85FD-4191-88C1-60BE6FBF27D6}" srcId="{52F2737E-0BF6-42B9-A0DB-DE11882FF65D}" destId="{EF36ADFA-3EAD-4270-93A0-9CEAAE54DDBB}" srcOrd="3" destOrd="0" parTransId="{3CC01AAD-029E-4276-A418-18D41F32599E}" sibTransId="{DF93839E-70A0-4C56-B5F2-DE30A3D0AD7F}"/>
    <dgm:cxn modelId="{0DE41E92-318F-4ED9-8BDF-A36F7E2C0F28}" srcId="{52F2737E-0BF6-42B9-A0DB-DE11882FF65D}" destId="{48FC8894-30D0-4504-BF7E-E5ECBF21DED6}" srcOrd="6" destOrd="0" parTransId="{AEFC9061-4D50-4638-B5A6-F2AA9E55AA9E}" sibTransId="{92F3AA00-A08D-4151-AC98-A67FE28F92D5}"/>
    <dgm:cxn modelId="{F4997802-8CEA-4098-B8CC-4B5AD4DFC433}" type="presOf" srcId="{6796EA8D-A492-4EA7-B44C-E6ABC7598D29}" destId="{31326C2C-C2DC-4CDD-99AA-82449D475857}" srcOrd="0" destOrd="0" presId="urn:microsoft.com/office/officeart/2005/8/layout/bProcess4"/>
    <dgm:cxn modelId="{AC0124DF-6150-403A-B659-B2881070608E}" srcId="{52F2737E-0BF6-42B9-A0DB-DE11882FF65D}" destId="{6971734F-3DC6-4878-9695-3B7176B021C0}" srcOrd="5" destOrd="0" parTransId="{ADEFADC6-FDCB-4458-A806-9B6336CEB9B8}" sibTransId="{7729F97A-B988-45CB-A02E-7504C9939F15}"/>
    <dgm:cxn modelId="{68319749-E94B-4808-B736-E4D735A486FC}" type="presOf" srcId="{58B71397-A840-44A1-AE7E-8BC560E8C560}" destId="{56AC978C-90D3-49B7-AC01-3F90ABB0CF36}" srcOrd="0" destOrd="0" presId="urn:microsoft.com/office/officeart/2005/8/layout/bProcess4"/>
    <dgm:cxn modelId="{C5E93E9C-0DC1-49AD-9AC0-631E8B4AC807}" type="presOf" srcId="{7729F97A-B988-45CB-A02E-7504C9939F15}" destId="{61636EC7-696D-4478-A06B-FFA0C1B05BB6}" srcOrd="0" destOrd="0" presId="urn:microsoft.com/office/officeart/2005/8/layout/bProcess4"/>
    <dgm:cxn modelId="{103322C1-F092-4258-9090-D27505989D70}" type="presOf" srcId="{92F3AA00-A08D-4151-AC98-A67FE28F92D5}" destId="{C29920B3-1A22-4B27-BF9D-B9C686F76E59}" srcOrd="0" destOrd="0" presId="urn:microsoft.com/office/officeart/2005/8/layout/bProcess4"/>
    <dgm:cxn modelId="{5351E2B2-75F9-422D-BA5F-63AAD4A44BDC}" srcId="{52F2737E-0BF6-42B9-A0DB-DE11882FF65D}" destId="{0CDE7035-8535-4EBC-B7A1-508FAEDAA086}" srcOrd="1" destOrd="0" parTransId="{CBFA8D51-B634-40BB-8D96-1299152F74F4}" sibTransId="{52BFF72C-F2D7-4608-9E07-42FFB812545C}"/>
    <dgm:cxn modelId="{14F06F87-EFFE-4132-BEF6-67C8BCB1F1AC}" type="presOf" srcId="{BC66EDC1-BAA5-419A-9A56-3C5E41799DC8}" destId="{BCAC87E7-ACF7-4317-9C49-D2E7470C5621}" srcOrd="0" destOrd="0" presId="urn:microsoft.com/office/officeart/2005/8/layout/bProcess4"/>
    <dgm:cxn modelId="{C8C4155D-4F73-478E-871C-13C27A1BAAE2}" type="presOf" srcId="{09327ABE-A3A4-440C-97CC-58DFD4982158}" destId="{BE043C20-87A4-4FE0-9112-A0AD476E8237}" srcOrd="0" destOrd="0" presId="urn:microsoft.com/office/officeart/2005/8/layout/bProcess4"/>
    <dgm:cxn modelId="{FA51DBAD-1E64-4DA3-93E9-73B53DEADB60}" srcId="{52F2737E-0BF6-42B9-A0DB-DE11882FF65D}" destId="{58B71397-A840-44A1-AE7E-8BC560E8C560}" srcOrd="7" destOrd="0" parTransId="{4D819CB2-C3A9-4450-97E2-64E06C6C8FAD}" sibTransId="{F7D57C34-72B9-45BA-9FDB-8C50DD0479C9}"/>
    <dgm:cxn modelId="{2140B213-3054-44DF-AE9E-49AE7BA8583F}" srcId="{52F2737E-0BF6-42B9-A0DB-DE11882FF65D}" destId="{09327ABE-A3A4-440C-97CC-58DFD4982158}" srcOrd="0" destOrd="0" parTransId="{BF40C871-CFE4-40E0-BAC5-E00823842946}" sibTransId="{5C77BA3E-9553-426C-A1E4-09EFF499ED6E}"/>
    <dgm:cxn modelId="{2BD52201-97C6-4F53-A443-99AE46756B5F}" srcId="{52F2737E-0BF6-42B9-A0DB-DE11882FF65D}" destId="{089055E7-05DB-456F-BA7B-5632D28596D7}" srcOrd="4" destOrd="0" parTransId="{410E2A72-C7D5-47C0-A8D9-49052227BA75}" sibTransId="{752B4387-785A-4AB5-9D37-D88A539393EC}"/>
    <dgm:cxn modelId="{B8F49C75-CDDF-482A-B808-0905DDB6DC86}" type="presOf" srcId="{752B4387-785A-4AB5-9D37-D88A539393EC}" destId="{9A3F731A-2E69-4224-8279-CA92524B369C}" srcOrd="0" destOrd="0" presId="urn:microsoft.com/office/officeart/2005/8/layout/bProcess4"/>
    <dgm:cxn modelId="{AFD8ED54-D140-4694-BA8E-F081B925DA31}" type="presOf" srcId="{6971734F-3DC6-4878-9695-3B7176B021C0}" destId="{0EFCB6F9-6F71-4505-B529-60C8797AE97F}" srcOrd="0" destOrd="0" presId="urn:microsoft.com/office/officeart/2005/8/layout/bProcess4"/>
    <dgm:cxn modelId="{0FF200BD-02F7-4EB8-83D0-FFA2F6EAFF10}" type="presParOf" srcId="{8E15564B-D0E3-46E9-A669-B962C614E7EF}" destId="{D41C344A-2720-4CC4-AAC3-F45E5E027603}" srcOrd="0" destOrd="0" presId="urn:microsoft.com/office/officeart/2005/8/layout/bProcess4"/>
    <dgm:cxn modelId="{0551F505-3F11-455D-A8F6-58502D05B349}" type="presParOf" srcId="{D41C344A-2720-4CC4-AAC3-F45E5E027603}" destId="{97551353-9DEA-4210-8CD7-A1338829B928}" srcOrd="0" destOrd="0" presId="urn:microsoft.com/office/officeart/2005/8/layout/bProcess4"/>
    <dgm:cxn modelId="{46523207-6F3C-42EE-BE69-6F8F6569E2A8}" type="presParOf" srcId="{D41C344A-2720-4CC4-AAC3-F45E5E027603}" destId="{BE043C20-87A4-4FE0-9112-A0AD476E8237}" srcOrd="1" destOrd="0" presId="urn:microsoft.com/office/officeart/2005/8/layout/bProcess4"/>
    <dgm:cxn modelId="{E762758E-66DE-4485-BD0C-3D7F45F75F7E}" type="presParOf" srcId="{8E15564B-D0E3-46E9-A669-B962C614E7EF}" destId="{B7D55A25-3AF5-4B7D-9B2D-374A5934D08B}" srcOrd="1" destOrd="0" presId="urn:microsoft.com/office/officeart/2005/8/layout/bProcess4"/>
    <dgm:cxn modelId="{086E0EA7-FD20-4DBE-A253-93139BE50C84}" type="presParOf" srcId="{8E15564B-D0E3-46E9-A669-B962C614E7EF}" destId="{2C462D47-CED6-4FB1-891E-80FA8992BF22}" srcOrd="2" destOrd="0" presId="urn:microsoft.com/office/officeart/2005/8/layout/bProcess4"/>
    <dgm:cxn modelId="{D7636C8F-6F57-4A8A-9FD7-85FDA2C10775}" type="presParOf" srcId="{2C462D47-CED6-4FB1-891E-80FA8992BF22}" destId="{567CE028-A25C-4132-B56B-058AD3C90D22}" srcOrd="0" destOrd="0" presId="urn:microsoft.com/office/officeart/2005/8/layout/bProcess4"/>
    <dgm:cxn modelId="{64F99459-897B-47EB-AD1B-F935914961FA}" type="presParOf" srcId="{2C462D47-CED6-4FB1-891E-80FA8992BF22}" destId="{E73D685E-0BBF-4D12-8BAD-573BF08D13C1}" srcOrd="1" destOrd="0" presId="urn:microsoft.com/office/officeart/2005/8/layout/bProcess4"/>
    <dgm:cxn modelId="{1CF1898A-CEBF-4520-BC28-79DCBCC141DE}" type="presParOf" srcId="{8E15564B-D0E3-46E9-A669-B962C614E7EF}" destId="{6D1C17AD-B7B2-45D6-B862-91DE0D046C03}" srcOrd="3" destOrd="0" presId="urn:microsoft.com/office/officeart/2005/8/layout/bProcess4"/>
    <dgm:cxn modelId="{402BA1D1-11D6-4A58-81D0-801EC4013011}" type="presParOf" srcId="{8E15564B-D0E3-46E9-A669-B962C614E7EF}" destId="{DE5735EC-69B0-46D4-B447-5B0FAB0117DF}" srcOrd="4" destOrd="0" presId="urn:microsoft.com/office/officeart/2005/8/layout/bProcess4"/>
    <dgm:cxn modelId="{E07CFA69-C81A-4004-AC9F-44F3B19B3082}" type="presParOf" srcId="{DE5735EC-69B0-46D4-B447-5B0FAB0117DF}" destId="{C076D88A-B02C-4BA2-8EDE-9CD489CB7BF2}" srcOrd="0" destOrd="0" presId="urn:microsoft.com/office/officeart/2005/8/layout/bProcess4"/>
    <dgm:cxn modelId="{D00E8ECC-541C-44F8-8CA0-440195898953}" type="presParOf" srcId="{DE5735EC-69B0-46D4-B447-5B0FAB0117DF}" destId="{BCAC87E7-ACF7-4317-9C49-D2E7470C5621}" srcOrd="1" destOrd="0" presId="urn:microsoft.com/office/officeart/2005/8/layout/bProcess4"/>
    <dgm:cxn modelId="{DC8B84C3-1DD9-431C-B5D1-7435B1E5AD82}" type="presParOf" srcId="{8E15564B-D0E3-46E9-A669-B962C614E7EF}" destId="{31326C2C-C2DC-4CDD-99AA-82449D475857}" srcOrd="5" destOrd="0" presId="urn:microsoft.com/office/officeart/2005/8/layout/bProcess4"/>
    <dgm:cxn modelId="{AB0781BA-EC94-419A-BFB4-6C7BA3112104}" type="presParOf" srcId="{8E15564B-D0E3-46E9-A669-B962C614E7EF}" destId="{8E789737-8060-4B5C-B4EA-56EBE1A377EB}" srcOrd="6" destOrd="0" presId="urn:microsoft.com/office/officeart/2005/8/layout/bProcess4"/>
    <dgm:cxn modelId="{58A39E2D-D5B8-40C3-B013-23349823FFC5}" type="presParOf" srcId="{8E789737-8060-4B5C-B4EA-56EBE1A377EB}" destId="{D940D119-E8B8-46EA-9495-2FFEB12254DB}" srcOrd="0" destOrd="0" presId="urn:microsoft.com/office/officeart/2005/8/layout/bProcess4"/>
    <dgm:cxn modelId="{0A66BD8A-A986-401D-8422-FDB21E53E821}" type="presParOf" srcId="{8E789737-8060-4B5C-B4EA-56EBE1A377EB}" destId="{3F2AD403-0631-45AB-8029-60D9AD61E9DC}" srcOrd="1" destOrd="0" presId="urn:microsoft.com/office/officeart/2005/8/layout/bProcess4"/>
    <dgm:cxn modelId="{49BE6FBD-CA0B-430B-89AA-487EE76DCFB3}" type="presParOf" srcId="{8E15564B-D0E3-46E9-A669-B962C614E7EF}" destId="{4C97A6B5-457C-422D-9FA5-224593F02507}" srcOrd="7" destOrd="0" presId="urn:microsoft.com/office/officeart/2005/8/layout/bProcess4"/>
    <dgm:cxn modelId="{908D71CE-F1A3-4AD8-9C68-6E0115C3583E}" type="presParOf" srcId="{8E15564B-D0E3-46E9-A669-B962C614E7EF}" destId="{D826857B-F8D9-4485-9528-3F6625842654}" srcOrd="8" destOrd="0" presId="urn:microsoft.com/office/officeart/2005/8/layout/bProcess4"/>
    <dgm:cxn modelId="{73A73974-A928-4D76-979C-7BF0A18E5902}" type="presParOf" srcId="{D826857B-F8D9-4485-9528-3F6625842654}" destId="{6CC9AE69-2D25-4497-AB29-D85839B20221}" srcOrd="0" destOrd="0" presId="urn:microsoft.com/office/officeart/2005/8/layout/bProcess4"/>
    <dgm:cxn modelId="{31904593-34EF-4B80-9FF5-F3B58D0B768D}" type="presParOf" srcId="{D826857B-F8D9-4485-9528-3F6625842654}" destId="{7EE8B5CB-570E-4DC8-AA01-F95EE606BDE1}" srcOrd="1" destOrd="0" presId="urn:microsoft.com/office/officeart/2005/8/layout/bProcess4"/>
    <dgm:cxn modelId="{9498093B-5AF3-4E25-9348-3FD7625A59DF}" type="presParOf" srcId="{8E15564B-D0E3-46E9-A669-B962C614E7EF}" destId="{9A3F731A-2E69-4224-8279-CA92524B369C}" srcOrd="9" destOrd="0" presId="urn:microsoft.com/office/officeart/2005/8/layout/bProcess4"/>
    <dgm:cxn modelId="{6D00DE1C-0425-4002-A37F-103F7C7F5D2F}" type="presParOf" srcId="{8E15564B-D0E3-46E9-A669-B962C614E7EF}" destId="{7BDD26E5-DB50-4701-94EF-C69EDC67297B}" srcOrd="10" destOrd="0" presId="urn:microsoft.com/office/officeart/2005/8/layout/bProcess4"/>
    <dgm:cxn modelId="{8F1C1B82-324E-4610-A758-3A7FADC39388}" type="presParOf" srcId="{7BDD26E5-DB50-4701-94EF-C69EDC67297B}" destId="{7A1F32F6-D8F8-4127-9361-95FBF39381FB}" srcOrd="0" destOrd="0" presId="urn:microsoft.com/office/officeart/2005/8/layout/bProcess4"/>
    <dgm:cxn modelId="{06017275-B090-419C-9098-831627B7AA11}" type="presParOf" srcId="{7BDD26E5-DB50-4701-94EF-C69EDC67297B}" destId="{0EFCB6F9-6F71-4505-B529-60C8797AE97F}" srcOrd="1" destOrd="0" presId="urn:microsoft.com/office/officeart/2005/8/layout/bProcess4"/>
    <dgm:cxn modelId="{5437231A-5C45-4891-B08C-E8D11AB38329}" type="presParOf" srcId="{8E15564B-D0E3-46E9-A669-B962C614E7EF}" destId="{61636EC7-696D-4478-A06B-FFA0C1B05BB6}" srcOrd="11" destOrd="0" presId="urn:microsoft.com/office/officeart/2005/8/layout/bProcess4"/>
    <dgm:cxn modelId="{65E4F5EB-E258-424A-BDD0-9AFE79838DE7}" type="presParOf" srcId="{8E15564B-D0E3-46E9-A669-B962C614E7EF}" destId="{6CD88E40-B515-4581-85BA-DC62586DCAD6}" srcOrd="12" destOrd="0" presId="urn:microsoft.com/office/officeart/2005/8/layout/bProcess4"/>
    <dgm:cxn modelId="{2032E274-9DBA-4599-9E0F-D87A428E2B0B}" type="presParOf" srcId="{6CD88E40-B515-4581-85BA-DC62586DCAD6}" destId="{BEA85167-4537-4E3B-B9E3-EFBCBA7BD14D}" srcOrd="0" destOrd="0" presId="urn:microsoft.com/office/officeart/2005/8/layout/bProcess4"/>
    <dgm:cxn modelId="{AC0826C6-4CDD-485A-83EE-40D96CC2E6BE}" type="presParOf" srcId="{6CD88E40-B515-4581-85BA-DC62586DCAD6}" destId="{590F3436-2054-4A11-9545-37F4C4565443}" srcOrd="1" destOrd="0" presId="urn:microsoft.com/office/officeart/2005/8/layout/bProcess4"/>
    <dgm:cxn modelId="{8EEE75B6-813D-4C42-9B9F-ADBA677AA940}" type="presParOf" srcId="{8E15564B-D0E3-46E9-A669-B962C614E7EF}" destId="{C29920B3-1A22-4B27-BF9D-B9C686F76E59}" srcOrd="13" destOrd="0" presId="urn:microsoft.com/office/officeart/2005/8/layout/bProcess4"/>
    <dgm:cxn modelId="{5DDFFAA4-22C7-4791-A3B4-8404FB2685A1}" type="presParOf" srcId="{8E15564B-D0E3-46E9-A669-B962C614E7EF}" destId="{058FAFB0-64FD-4514-8657-4C7D6A3AC3B1}" srcOrd="14" destOrd="0" presId="urn:microsoft.com/office/officeart/2005/8/layout/bProcess4"/>
    <dgm:cxn modelId="{7A3A5731-9716-4785-9F63-F3FD250816F5}" type="presParOf" srcId="{058FAFB0-64FD-4514-8657-4C7D6A3AC3B1}" destId="{09DD2FF1-13BD-4524-A7ED-9F4B95D85C4D}" srcOrd="0" destOrd="0" presId="urn:microsoft.com/office/officeart/2005/8/layout/bProcess4"/>
    <dgm:cxn modelId="{E0AEFC67-2287-4D81-8D36-88AD19D61067}" type="presParOf" srcId="{058FAFB0-64FD-4514-8657-4C7D6A3AC3B1}" destId="{56AC978C-90D3-49B7-AC01-3F90ABB0CF3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43404-FFC1-4FEA-BFEA-42CB45A14D7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494A2C3-57B7-4DFB-9072-33FA044C22FF}">
      <dgm:prSet phldrT="[Text]"/>
      <dgm:spPr/>
      <dgm:t>
        <a:bodyPr/>
        <a:lstStyle/>
        <a:p>
          <a:endParaRPr lang="de-CH" dirty="0"/>
        </a:p>
      </dgm:t>
    </dgm:pt>
    <dgm:pt modelId="{7D635AE8-809F-4E5C-ADBE-5C2456CD9F3E}" type="parTrans" cxnId="{4FE5E56C-C278-47BB-BCDB-6582C9060020}">
      <dgm:prSet/>
      <dgm:spPr/>
      <dgm:t>
        <a:bodyPr/>
        <a:lstStyle/>
        <a:p>
          <a:endParaRPr lang="de-CH"/>
        </a:p>
      </dgm:t>
    </dgm:pt>
    <dgm:pt modelId="{824158FE-1D99-4F04-87B4-A8B5AC1C2F9C}" type="sibTrans" cxnId="{4FE5E56C-C278-47BB-BCDB-6582C9060020}">
      <dgm:prSet/>
      <dgm:spPr/>
      <dgm:t>
        <a:bodyPr/>
        <a:lstStyle/>
        <a:p>
          <a:endParaRPr lang="de-CH"/>
        </a:p>
      </dgm:t>
    </dgm:pt>
    <dgm:pt modelId="{1CC20FD8-3405-4E42-97B2-A92C1A23FCA2}">
      <dgm:prSet phldrT="[Text]"/>
      <dgm:spPr/>
      <dgm:t>
        <a:bodyPr/>
        <a:lstStyle/>
        <a:p>
          <a:endParaRPr lang="de-CH" dirty="0"/>
        </a:p>
      </dgm:t>
    </dgm:pt>
    <dgm:pt modelId="{C8569CF2-19BE-4B70-BCCA-B92D21388DD6}" type="parTrans" cxnId="{F0E9785B-3DA0-48D4-9105-6AC67541906C}">
      <dgm:prSet/>
      <dgm:spPr/>
      <dgm:t>
        <a:bodyPr/>
        <a:lstStyle/>
        <a:p>
          <a:endParaRPr lang="de-CH"/>
        </a:p>
      </dgm:t>
    </dgm:pt>
    <dgm:pt modelId="{3CA14E47-4577-4D35-A1DD-C15F8510BC54}" type="sibTrans" cxnId="{F0E9785B-3DA0-48D4-9105-6AC67541906C}">
      <dgm:prSet/>
      <dgm:spPr/>
      <dgm:t>
        <a:bodyPr/>
        <a:lstStyle/>
        <a:p>
          <a:endParaRPr lang="de-CH"/>
        </a:p>
      </dgm:t>
    </dgm:pt>
    <dgm:pt modelId="{B788732B-7680-41B0-ABBD-2108CF43797D}">
      <dgm:prSet phldrT="[Text]"/>
      <dgm:spPr/>
      <dgm:t>
        <a:bodyPr/>
        <a:lstStyle/>
        <a:p>
          <a:endParaRPr lang="de-CH" dirty="0"/>
        </a:p>
      </dgm:t>
    </dgm:pt>
    <dgm:pt modelId="{9285C5C8-6A0D-45FF-A960-E89FD4BD7733}" type="parTrans" cxnId="{444088F3-2196-43BE-A9D7-3E3E7D4590FE}">
      <dgm:prSet/>
      <dgm:spPr/>
      <dgm:t>
        <a:bodyPr/>
        <a:lstStyle/>
        <a:p>
          <a:endParaRPr lang="de-CH"/>
        </a:p>
      </dgm:t>
    </dgm:pt>
    <dgm:pt modelId="{4313460F-1522-4A69-BBF2-B87396C87B53}" type="sibTrans" cxnId="{444088F3-2196-43BE-A9D7-3E3E7D4590FE}">
      <dgm:prSet/>
      <dgm:spPr/>
      <dgm:t>
        <a:bodyPr/>
        <a:lstStyle/>
        <a:p>
          <a:endParaRPr lang="de-CH"/>
        </a:p>
      </dgm:t>
    </dgm:pt>
    <dgm:pt modelId="{D1733B0F-6CBA-4BA7-9794-67B1DE4D41E8}">
      <dgm:prSet phldrT="[Text]"/>
      <dgm:spPr/>
      <dgm:t>
        <a:bodyPr/>
        <a:lstStyle/>
        <a:p>
          <a:endParaRPr lang="de-CH" dirty="0"/>
        </a:p>
      </dgm:t>
    </dgm:pt>
    <dgm:pt modelId="{200438C1-451F-4A1F-B286-8E8CC82EE98D}" type="parTrans" cxnId="{DD1D8688-354A-4C60-A443-A64E69D300F0}">
      <dgm:prSet/>
      <dgm:spPr/>
      <dgm:t>
        <a:bodyPr/>
        <a:lstStyle/>
        <a:p>
          <a:endParaRPr lang="de-CH"/>
        </a:p>
      </dgm:t>
    </dgm:pt>
    <dgm:pt modelId="{3D03E95F-F6B9-485B-A229-B07334DAD29D}" type="sibTrans" cxnId="{DD1D8688-354A-4C60-A443-A64E69D300F0}">
      <dgm:prSet/>
      <dgm:spPr/>
      <dgm:t>
        <a:bodyPr/>
        <a:lstStyle/>
        <a:p>
          <a:endParaRPr lang="de-CH"/>
        </a:p>
      </dgm:t>
    </dgm:pt>
    <dgm:pt modelId="{134A139F-E76A-4328-BA26-E721A5D452EB}">
      <dgm:prSet phldrT="[Text]"/>
      <dgm:spPr/>
      <dgm:t>
        <a:bodyPr/>
        <a:lstStyle/>
        <a:p>
          <a:endParaRPr lang="de-CH" dirty="0"/>
        </a:p>
      </dgm:t>
    </dgm:pt>
    <dgm:pt modelId="{5A2B1D9A-6770-4649-8048-50A52B386D71}" type="parTrans" cxnId="{61B3F0D7-D7E3-4C90-9323-DA8F0E86AED1}">
      <dgm:prSet/>
      <dgm:spPr/>
      <dgm:t>
        <a:bodyPr/>
        <a:lstStyle/>
        <a:p>
          <a:endParaRPr lang="de-CH"/>
        </a:p>
      </dgm:t>
    </dgm:pt>
    <dgm:pt modelId="{EDD962F4-D335-4D28-854E-96D04FCD498E}" type="sibTrans" cxnId="{61B3F0D7-D7E3-4C90-9323-DA8F0E86AED1}">
      <dgm:prSet/>
      <dgm:spPr/>
      <dgm:t>
        <a:bodyPr/>
        <a:lstStyle/>
        <a:p>
          <a:endParaRPr lang="de-CH"/>
        </a:p>
      </dgm:t>
    </dgm:pt>
    <dgm:pt modelId="{201604FF-31B1-420B-94A1-20ABD140AC8A}" type="pres">
      <dgm:prSet presAssocID="{0A743404-FFC1-4FEA-BFEA-42CB45A14D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140DBA37-AF35-4528-8E4E-A274194C2282}" type="pres">
      <dgm:prSet presAssocID="{6494A2C3-57B7-4DFB-9072-33FA044C22F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09E2FB-3594-44BE-82F6-260CF8A0E2C8}" type="pres">
      <dgm:prSet presAssocID="{6494A2C3-57B7-4DFB-9072-33FA044C22FF}" presName="spNode" presStyleCnt="0"/>
      <dgm:spPr/>
    </dgm:pt>
    <dgm:pt modelId="{8B3BBAEF-C6C0-4807-8B86-73CDF2FA6ED1}" type="pres">
      <dgm:prSet presAssocID="{824158FE-1D99-4F04-87B4-A8B5AC1C2F9C}" presName="sibTrans" presStyleLbl="sibTrans1D1" presStyleIdx="0" presStyleCnt="5"/>
      <dgm:spPr/>
      <dgm:t>
        <a:bodyPr/>
        <a:lstStyle/>
        <a:p>
          <a:endParaRPr lang="de-CH"/>
        </a:p>
      </dgm:t>
    </dgm:pt>
    <dgm:pt modelId="{05AF8386-3BF2-4336-B1E7-7F565E2DD85A}" type="pres">
      <dgm:prSet presAssocID="{1CC20FD8-3405-4E42-97B2-A92C1A23FCA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0C66427C-D5F9-4869-84FA-90AA6F08BFCE}" type="pres">
      <dgm:prSet presAssocID="{1CC20FD8-3405-4E42-97B2-A92C1A23FCA2}" presName="spNode" presStyleCnt="0"/>
      <dgm:spPr/>
    </dgm:pt>
    <dgm:pt modelId="{2BA5E262-A061-4536-89CD-146C9F6247CD}" type="pres">
      <dgm:prSet presAssocID="{3CA14E47-4577-4D35-A1DD-C15F8510BC54}" presName="sibTrans" presStyleLbl="sibTrans1D1" presStyleIdx="1" presStyleCnt="5"/>
      <dgm:spPr/>
      <dgm:t>
        <a:bodyPr/>
        <a:lstStyle/>
        <a:p>
          <a:endParaRPr lang="de-CH"/>
        </a:p>
      </dgm:t>
    </dgm:pt>
    <dgm:pt modelId="{DD192E37-BF2E-449A-AA11-963852BC3EF8}" type="pres">
      <dgm:prSet presAssocID="{B788732B-7680-41B0-ABBD-2108CF43797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7E838DF-78A3-40A7-919F-9664702AD5AB}" type="pres">
      <dgm:prSet presAssocID="{B788732B-7680-41B0-ABBD-2108CF43797D}" presName="spNode" presStyleCnt="0"/>
      <dgm:spPr/>
    </dgm:pt>
    <dgm:pt modelId="{9A1EC9E8-D0FE-4497-A1A2-828030AF264A}" type="pres">
      <dgm:prSet presAssocID="{4313460F-1522-4A69-BBF2-B87396C87B53}" presName="sibTrans" presStyleLbl="sibTrans1D1" presStyleIdx="2" presStyleCnt="5"/>
      <dgm:spPr/>
      <dgm:t>
        <a:bodyPr/>
        <a:lstStyle/>
        <a:p>
          <a:endParaRPr lang="de-CH"/>
        </a:p>
      </dgm:t>
    </dgm:pt>
    <dgm:pt modelId="{920A8AB6-FCD8-4AE1-98F0-11A307802DB9}" type="pres">
      <dgm:prSet presAssocID="{134A139F-E76A-4328-BA26-E721A5D452E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5E1771D-4CDB-42F2-9FED-7E02952DC8E3}" type="pres">
      <dgm:prSet presAssocID="{134A139F-E76A-4328-BA26-E721A5D452EB}" presName="spNode" presStyleCnt="0"/>
      <dgm:spPr/>
    </dgm:pt>
    <dgm:pt modelId="{20A7BE1F-112A-42D2-90F4-843E1CD4F0FD}" type="pres">
      <dgm:prSet presAssocID="{EDD962F4-D335-4D28-854E-96D04FCD498E}" presName="sibTrans" presStyleLbl="sibTrans1D1" presStyleIdx="3" presStyleCnt="5"/>
      <dgm:spPr/>
      <dgm:t>
        <a:bodyPr/>
        <a:lstStyle/>
        <a:p>
          <a:endParaRPr lang="de-CH"/>
        </a:p>
      </dgm:t>
    </dgm:pt>
    <dgm:pt modelId="{F6D91BB5-AB6C-4AE4-9B1B-2C37F5876E20}" type="pres">
      <dgm:prSet presAssocID="{D1733B0F-6CBA-4BA7-9794-67B1DE4D41E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C50ABF5-E121-451A-91DA-F8A63BDA1CCD}" type="pres">
      <dgm:prSet presAssocID="{D1733B0F-6CBA-4BA7-9794-67B1DE4D41E8}" presName="spNode" presStyleCnt="0"/>
      <dgm:spPr/>
    </dgm:pt>
    <dgm:pt modelId="{957DBBD1-8501-4201-8ADA-6C4E39662307}" type="pres">
      <dgm:prSet presAssocID="{3D03E95F-F6B9-485B-A229-B07334DAD29D}" presName="sibTrans" presStyleLbl="sibTrans1D1" presStyleIdx="4" presStyleCnt="5"/>
      <dgm:spPr/>
      <dgm:t>
        <a:bodyPr/>
        <a:lstStyle/>
        <a:p>
          <a:endParaRPr lang="de-CH"/>
        </a:p>
      </dgm:t>
    </dgm:pt>
  </dgm:ptLst>
  <dgm:cxnLst>
    <dgm:cxn modelId="{955866AF-1C57-4E8A-A7C3-3C4FEE626411}" type="presOf" srcId="{1CC20FD8-3405-4E42-97B2-A92C1A23FCA2}" destId="{05AF8386-3BF2-4336-B1E7-7F565E2DD85A}" srcOrd="0" destOrd="0" presId="urn:microsoft.com/office/officeart/2005/8/layout/cycle5"/>
    <dgm:cxn modelId="{6DA6D773-7631-4FB0-AD28-29B6F05ED385}" type="presOf" srcId="{B788732B-7680-41B0-ABBD-2108CF43797D}" destId="{DD192E37-BF2E-449A-AA11-963852BC3EF8}" srcOrd="0" destOrd="0" presId="urn:microsoft.com/office/officeart/2005/8/layout/cycle5"/>
    <dgm:cxn modelId="{2B6777B4-1E38-464A-B2A1-13FD2188590E}" type="presOf" srcId="{824158FE-1D99-4F04-87B4-A8B5AC1C2F9C}" destId="{8B3BBAEF-C6C0-4807-8B86-73CDF2FA6ED1}" srcOrd="0" destOrd="0" presId="urn:microsoft.com/office/officeart/2005/8/layout/cycle5"/>
    <dgm:cxn modelId="{F0E9785B-3DA0-48D4-9105-6AC67541906C}" srcId="{0A743404-FFC1-4FEA-BFEA-42CB45A14D7A}" destId="{1CC20FD8-3405-4E42-97B2-A92C1A23FCA2}" srcOrd="1" destOrd="0" parTransId="{C8569CF2-19BE-4B70-BCCA-B92D21388DD6}" sibTransId="{3CA14E47-4577-4D35-A1DD-C15F8510BC54}"/>
    <dgm:cxn modelId="{DD1D8688-354A-4C60-A443-A64E69D300F0}" srcId="{0A743404-FFC1-4FEA-BFEA-42CB45A14D7A}" destId="{D1733B0F-6CBA-4BA7-9794-67B1DE4D41E8}" srcOrd="4" destOrd="0" parTransId="{200438C1-451F-4A1F-B286-8E8CC82EE98D}" sibTransId="{3D03E95F-F6B9-485B-A229-B07334DAD29D}"/>
    <dgm:cxn modelId="{96BA81AB-86E7-4964-9634-166EB0C326CD}" type="presOf" srcId="{D1733B0F-6CBA-4BA7-9794-67B1DE4D41E8}" destId="{F6D91BB5-AB6C-4AE4-9B1B-2C37F5876E20}" srcOrd="0" destOrd="0" presId="urn:microsoft.com/office/officeart/2005/8/layout/cycle5"/>
    <dgm:cxn modelId="{439B3572-C042-400C-BBB7-CAB4622B4CBA}" type="presOf" srcId="{0A743404-FFC1-4FEA-BFEA-42CB45A14D7A}" destId="{201604FF-31B1-420B-94A1-20ABD140AC8A}" srcOrd="0" destOrd="0" presId="urn:microsoft.com/office/officeart/2005/8/layout/cycle5"/>
    <dgm:cxn modelId="{C5403BB3-7259-4C13-9083-64AD1FC1B813}" type="presOf" srcId="{3CA14E47-4577-4D35-A1DD-C15F8510BC54}" destId="{2BA5E262-A061-4536-89CD-146C9F6247CD}" srcOrd="0" destOrd="0" presId="urn:microsoft.com/office/officeart/2005/8/layout/cycle5"/>
    <dgm:cxn modelId="{4FE5E56C-C278-47BB-BCDB-6582C9060020}" srcId="{0A743404-FFC1-4FEA-BFEA-42CB45A14D7A}" destId="{6494A2C3-57B7-4DFB-9072-33FA044C22FF}" srcOrd="0" destOrd="0" parTransId="{7D635AE8-809F-4E5C-ADBE-5C2456CD9F3E}" sibTransId="{824158FE-1D99-4F04-87B4-A8B5AC1C2F9C}"/>
    <dgm:cxn modelId="{03EFB9D4-E357-4AC9-B133-73D5339AE0E1}" type="presOf" srcId="{3D03E95F-F6B9-485B-A229-B07334DAD29D}" destId="{957DBBD1-8501-4201-8ADA-6C4E39662307}" srcOrd="0" destOrd="0" presId="urn:microsoft.com/office/officeart/2005/8/layout/cycle5"/>
    <dgm:cxn modelId="{61B3F0D7-D7E3-4C90-9323-DA8F0E86AED1}" srcId="{0A743404-FFC1-4FEA-BFEA-42CB45A14D7A}" destId="{134A139F-E76A-4328-BA26-E721A5D452EB}" srcOrd="3" destOrd="0" parTransId="{5A2B1D9A-6770-4649-8048-50A52B386D71}" sibTransId="{EDD962F4-D335-4D28-854E-96D04FCD498E}"/>
    <dgm:cxn modelId="{C8A34F30-71F7-4596-8244-E3A608CFC23D}" type="presOf" srcId="{6494A2C3-57B7-4DFB-9072-33FA044C22FF}" destId="{140DBA37-AF35-4528-8E4E-A274194C2282}" srcOrd="0" destOrd="0" presId="urn:microsoft.com/office/officeart/2005/8/layout/cycle5"/>
    <dgm:cxn modelId="{1CF408B2-759F-416F-BCFE-0382376346DB}" type="presOf" srcId="{4313460F-1522-4A69-BBF2-B87396C87B53}" destId="{9A1EC9E8-D0FE-4497-A1A2-828030AF264A}" srcOrd="0" destOrd="0" presId="urn:microsoft.com/office/officeart/2005/8/layout/cycle5"/>
    <dgm:cxn modelId="{6BDA8889-9CB6-41F5-A4BF-046ED395D706}" type="presOf" srcId="{134A139F-E76A-4328-BA26-E721A5D452EB}" destId="{920A8AB6-FCD8-4AE1-98F0-11A307802DB9}" srcOrd="0" destOrd="0" presId="urn:microsoft.com/office/officeart/2005/8/layout/cycle5"/>
    <dgm:cxn modelId="{B53E2D16-5EAC-4D78-AA1E-9C9CFEB880FC}" type="presOf" srcId="{EDD962F4-D335-4D28-854E-96D04FCD498E}" destId="{20A7BE1F-112A-42D2-90F4-843E1CD4F0FD}" srcOrd="0" destOrd="0" presId="urn:microsoft.com/office/officeart/2005/8/layout/cycle5"/>
    <dgm:cxn modelId="{444088F3-2196-43BE-A9D7-3E3E7D4590FE}" srcId="{0A743404-FFC1-4FEA-BFEA-42CB45A14D7A}" destId="{B788732B-7680-41B0-ABBD-2108CF43797D}" srcOrd="2" destOrd="0" parTransId="{9285C5C8-6A0D-45FF-A960-E89FD4BD7733}" sibTransId="{4313460F-1522-4A69-BBF2-B87396C87B53}"/>
    <dgm:cxn modelId="{5EFFA567-5C1D-4223-9F06-13C5444F4515}" type="presParOf" srcId="{201604FF-31B1-420B-94A1-20ABD140AC8A}" destId="{140DBA37-AF35-4528-8E4E-A274194C2282}" srcOrd="0" destOrd="0" presId="urn:microsoft.com/office/officeart/2005/8/layout/cycle5"/>
    <dgm:cxn modelId="{4EABEF92-A3C8-439D-A9DC-C297E88A4F74}" type="presParOf" srcId="{201604FF-31B1-420B-94A1-20ABD140AC8A}" destId="{8209E2FB-3594-44BE-82F6-260CF8A0E2C8}" srcOrd="1" destOrd="0" presId="urn:microsoft.com/office/officeart/2005/8/layout/cycle5"/>
    <dgm:cxn modelId="{1ECA33D5-1629-4366-9701-19DE6DD68916}" type="presParOf" srcId="{201604FF-31B1-420B-94A1-20ABD140AC8A}" destId="{8B3BBAEF-C6C0-4807-8B86-73CDF2FA6ED1}" srcOrd="2" destOrd="0" presId="urn:microsoft.com/office/officeart/2005/8/layout/cycle5"/>
    <dgm:cxn modelId="{802C539F-9488-4BE7-8BD2-7FA64BF8BF67}" type="presParOf" srcId="{201604FF-31B1-420B-94A1-20ABD140AC8A}" destId="{05AF8386-3BF2-4336-B1E7-7F565E2DD85A}" srcOrd="3" destOrd="0" presId="urn:microsoft.com/office/officeart/2005/8/layout/cycle5"/>
    <dgm:cxn modelId="{C7C57E34-30D1-4AE8-9472-5EBC8C6DBEE2}" type="presParOf" srcId="{201604FF-31B1-420B-94A1-20ABD140AC8A}" destId="{0C66427C-D5F9-4869-84FA-90AA6F08BFCE}" srcOrd="4" destOrd="0" presId="urn:microsoft.com/office/officeart/2005/8/layout/cycle5"/>
    <dgm:cxn modelId="{404C6EF2-3A6A-4990-8B1B-8C6A6781D5FB}" type="presParOf" srcId="{201604FF-31B1-420B-94A1-20ABD140AC8A}" destId="{2BA5E262-A061-4536-89CD-146C9F6247CD}" srcOrd="5" destOrd="0" presId="urn:microsoft.com/office/officeart/2005/8/layout/cycle5"/>
    <dgm:cxn modelId="{81F42444-1D6D-44F5-AADA-9A1532A519A3}" type="presParOf" srcId="{201604FF-31B1-420B-94A1-20ABD140AC8A}" destId="{DD192E37-BF2E-449A-AA11-963852BC3EF8}" srcOrd="6" destOrd="0" presId="urn:microsoft.com/office/officeart/2005/8/layout/cycle5"/>
    <dgm:cxn modelId="{C8FF15A7-0253-4159-AF42-A5741566D845}" type="presParOf" srcId="{201604FF-31B1-420B-94A1-20ABD140AC8A}" destId="{97E838DF-78A3-40A7-919F-9664702AD5AB}" srcOrd="7" destOrd="0" presId="urn:microsoft.com/office/officeart/2005/8/layout/cycle5"/>
    <dgm:cxn modelId="{0AC32966-B0B8-4A68-9FFC-2569311B3A38}" type="presParOf" srcId="{201604FF-31B1-420B-94A1-20ABD140AC8A}" destId="{9A1EC9E8-D0FE-4497-A1A2-828030AF264A}" srcOrd="8" destOrd="0" presId="urn:microsoft.com/office/officeart/2005/8/layout/cycle5"/>
    <dgm:cxn modelId="{9232FB3E-9855-410D-9EA4-861A8E5AD15F}" type="presParOf" srcId="{201604FF-31B1-420B-94A1-20ABD140AC8A}" destId="{920A8AB6-FCD8-4AE1-98F0-11A307802DB9}" srcOrd="9" destOrd="0" presId="urn:microsoft.com/office/officeart/2005/8/layout/cycle5"/>
    <dgm:cxn modelId="{09CE592F-A323-404D-9E4B-0187202FACE8}" type="presParOf" srcId="{201604FF-31B1-420B-94A1-20ABD140AC8A}" destId="{45E1771D-4CDB-42F2-9FED-7E02952DC8E3}" srcOrd="10" destOrd="0" presId="urn:microsoft.com/office/officeart/2005/8/layout/cycle5"/>
    <dgm:cxn modelId="{A437F1AC-4CC7-48F8-B749-49983DE2FED8}" type="presParOf" srcId="{201604FF-31B1-420B-94A1-20ABD140AC8A}" destId="{20A7BE1F-112A-42D2-90F4-843E1CD4F0FD}" srcOrd="11" destOrd="0" presId="urn:microsoft.com/office/officeart/2005/8/layout/cycle5"/>
    <dgm:cxn modelId="{3A55BA93-8A58-40C3-B004-AFBE108B02F2}" type="presParOf" srcId="{201604FF-31B1-420B-94A1-20ABD140AC8A}" destId="{F6D91BB5-AB6C-4AE4-9B1B-2C37F5876E20}" srcOrd="12" destOrd="0" presId="urn:microsoft.com/office/officeart/2005/8/layout/cycle5"/>
    <dgm:cxn modelId="{30A847B4-E5F4-4670-8DCB-D2152929E5E3}" type="presParOf" srcId="{201604FF-31B1-420B-94A1-20ABD140AC8A}" destId="{7C50ABF5-E121-451A-91DA-F8A63BDA1CCD}" srcOrd="13" destOrd="0" presId="urn:microsoft.com/office/officeart/2005/8/layout/cycle5"/>
    <dgm:cxn modelId="{F2F2E27F-CDD3-4D37-B8D8-A52F3537C3E9}" type="presParOf" srcId="{201604FF-31B1-420B-94A1-20ABD140AC8A}" destId="{957DBBD1-8501-4201-8ADA-6C4E39662307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5A25-3AF5-4B7D-9B2D-374A5934D08B}">
      <dsp:nvSpPr>
        <dsp:cNvPr id="0" name=""/>
        <dsp:cNvSpPr/>
      </dsp:nvSpPr>
      <dsp:spPr>
        <a:xfrm rot="5400000">
          <a:off x="-194228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043C20-87A4-4FE0-9112-A0AD476E8237}">
      <dsp:nvSpPr>
        <dsp:cNvPr id="0" name=""/>
        <dsp:cNvSpPr/>
      </dsp:nvSpPr>
      <dsp:spPr>
        <a:xfrm>
          <a:off x="173271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Projekt Auswahl</a:t>
          </a:r>
          <a:endParaRPr lang="de-CH" sz="2100" kern="1200" dirty="0"/>
        </a:p>
      </dsp:txBody>
      <dsp:txXfrm>
        <a:off x="211121" y="39298"/>
        <a:ext cx="2078140" cy="1216604"/>
      </dsp:txXfrm>
    </dsp:sp>
    <dsp:sp modelId="{6D1C17AD-B7B2-45D6-B862-91DE0D046C03}">
      <dsp:nvSpPr>
        <dsp:cNvPr id="0" name=""/>
        <dsp:cNvSpPr/>
      </dsp:nvSpPr>
      <dsp:spPr>
        <a:xfrm rot="5400000">
          <a:off x="-194228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3D685E-0BBF-4D12-8BAD-573BF08D13C1}">
      <dsp:nvSpPr>
        <dsp:cNvPr id="0" name=""/>
        <dsp:cNvSpPr/>
      </dsp:nvSpPr>
      <dsp:spPr>
        <a:xfrm>
          <a:off x="173271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Texterstellung</a:t>
          </a:r>
          <a:endParaRPr lang="de-CH" sz="2100" kern="1200" dirty="0"/>
        </a:p>
      </dsp:txBody>
      <dsp:txXfrm>
        <a:off x="211121" y="1654678"/>
        <a:ext cx="2078140" cy="1216604"/>
      </dsp:txXfrm>
    </dsp:sp>
    <dsp:sp modelId="{31326C2C-C2DC-4CDD-99AA-82449D475857}">
      <dsp:nvSpPr>
        <dsp:cNvPr id="0" name=""/>
        <dsp:cNvSpPr/>
      </dsp:nvSpPr>
      <dsp:spPr>
        <a:xfrm>
          <a:off x="613461" y="3452304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AC87E7-ACF7-4317-9C49-D2E7470C5621}">
      <dsp:nvSpPr>
        <dsp:cNvPr id="0" name=""/>
        <dsp:cNvSpPr/>
      </dsp:nvSpPr>
      <dsp:spPr>
        <a:xfrm>
          <a:off x="173271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Text Korrekturen</a:t>
          </a:r>
          <a:endParaRPr lang="de-CH" sz="2100" kern="1200" dirty="0"/>
        </a:p>
      </dsp:txBody>
      <dsp:txXfrm>
        <a:off x="211121" y="3270059"/>
        <a:ext cx="2078140" cy="1216604"/>
      </dsp:txXfrm>
    </dsp:sp>
    <dsp:sp modelId="{4C97A6B5-457C-422D-9FA5-224593F02507}">
      <dsp:nvSpPr>
        <dsp:cNvPr id="0" name=""/>
        <dsp:cNvSpPr/>
      </dsp:nvSpPr>
      <dsp:spPr>
        <a:xfrm rot="16200000">
          <a:off x="2670379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AD403-0631-45AB-8029-60D9AD61E9DC}">
      <dsp:nvSpPr>
        <dsp:cNvPr id="0" name=""/>
        <dsp:cNvSpPr/>
      </dsp:nvSpPr>
      <dsp:spPr>
        <a:xfrm>
          <a:off x="3037879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Dokument Erstellung</a:t>
          </a:r>
          <a:endParaRPr lang="de-CH" sz="2100" kern="1200" dirty="0"/>
        </a:p>
      </dsp:txBody>
      <dsp:txXfrm>
        <a:off x="3075729" y="3270059"/>
        <a:ext cx="2078140" cy="1216604"/>
      </dsp:txXfrm>
    </dsp:sp>
    <dsp:sp modelId="{9A3F731A-2E69-4224-8279-CA92524B369C}">
      <dsp:nvSpPr>
        <dsp:cNvPr id="0" name=""/>
        <dsp:cNvSpPr/>
      </dsp:nvSpPr>
      <dsp:spPr>
        <a:xfrm rot="16200000">
          <a:off x="2670379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E8B5CB-570E-4DC8-AA01-F95EE606BDE1}">
      <dsp:nvSpPr>
        <dsp:cNvPr id="0" name=""/>
        <dsp:cNvSpPr/>
      </dsp:nvSpPr>
      <dsp:spPr>
        <a:xfrm>
          <a:off x="3037879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Abnahme durch Kunde</a:t>
          </a:r>
        </a:p>
      </dsp:txBody>
      <dsp:txXfrm>
        <a:off x="3075729" y="1654678"/>
        <a:ext cx="2078140" cy="1216604"/>
      </dsp:txXfrm>
    </dsp:sp>
    <dsp:sp modelId="{61636EC7-696D-4478-A06B-FFA0C1B05BB6}">
      <dsp:nvSpPr>
        <dsp:cNvPr id="0" name=""/>
        <dsp:cNvSpPr/>
      </dsp:nvSpPr>
      <dsp:spPr>
        <a:xfrm>
          <a:off x="3478069" y="221543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CB6F9-6F71-4505-B529-60C8797AE97F}">
      <dsp:nvSpPr>
        <dsp:cNvPr id="0" name=""/>
        <dsp:cNvSpPr/>
      </dsp:nvSpPr>
      <dsp:spPr>
        <a:xfrm>
          <a:off x="3037879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Eintragung Metadaten</a:t>
          </a:r>
          <a:endParaRPr lang="de-CH" sz="2100" kern="1200" dirty="0"/>
        </a:p>
      </dsp:txBody>
      <dsp:txXfrm>
        <a:off x="3075729" y="39298"/>
        <a:ext cx="2078140" cy="1216604"/>
      </dsp:txXfrm>
    </dsp:sp>
    <dsp:sp modelId="{C29920B3-1A22-4B27-BF9D-B9C686F76E59}">
      <dsp:nvSpPr>
        <dsp:cNvPr id="0" name=""/>
        <dsp:cNvSpPr/>
      </dsp:nvSpPr>
      <dsp:spPr>
        <a:xfrm rot="5400000">
          <a:off x="5534987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F3436-2054-4A11-9545-37F4C4565443}">
      <dsp:nvSpPr>
        <dsp:cNvPr id="0" name=""/>
        <dsp:cNvSpPr/>
      </dsp:nvSpPr>
      <dsp:spPr>
        <a:xfrm>
          <a:off x="5902487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Auswahl Project Notes</a:t>
          </a:r>
          <a:endParaRPr lang="de-CH" sz="2100" kern="1200" dirty="0"/>
        </a:p>
      </dsp:txBody>
      <dsp:txXfrm>
        <a:off x="5940337" y="39298"/>
        <a:ext cx="2078140" cy="1216604"/>
      </dsp:txXfrm>
    </dsp:sp>
    <dsp:sp modelId="{56AC978C-90D3-49B7-AC01-3F90ABB0CF36}">
      <dsp:nvSpPr>
        <dsp:cNvPr id="0" name=""/>
        <dsp:cNvSpPr/>
      </dsp:nvSpPr>
      <dsp:spPr>
        <a:xfrm>
          <a:off x="5902487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Publizierung</a:t>
          </a:r>
          <a:endParaRPr lang="de-CH" sz="2100" kern="1200" dirty="0"/>
        </a:p>
      </dsp:txBody>
      <dsp:txXfrm>
        <a:off x="5940337" y="1654678"/>
        <a:ext cx="2078140" cy="12166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DBA37-AF35-4528-8E4E-A274194C2282}">
      <dsp:nvSpPr>
        <dsp:cNvPr id="0" name=""/>
        <dsp:cNvSpPr/>
      </dsp:nvSpPr>
      <dsp:spPr>
        <a:xfrm>
          <a:off x="937839" y="43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956758" y="19354"/>
        <a:ext cx="558419" cy="349729"/>
      </dsp:txXfrm>
    </dsp:sp>
    <dsp:sp modelId="{8B3BBAEF-C6C0-4807-8B86-73CDF2FA6ED1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153030" y="98532"/>
              </a:moveTo>
              <a:arcTo wR="774884" hR="774884" stAng="17952563" swAng="1212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F8386-3BF2-4336-B1E7-7F565E2DD85A}">
      <dsp:nvSpPr>
        <dsp:cNvPr id="0" name=""/>
        <dsp:cNvSpPr/>
      </dsp:nvSpPr>
      <dsp:spPr>
        <a:xfrm>
          <a:off x="1674798" y="535867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1693717" y="554786"/>
        <a:ext cx="558419" cy="349729"/>
      </dsp:txXfrm>
    </dsp:sp>
    <dsp:sp modelId="{2BA5E262-A061-4536-89CD-146C9F6247CD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547918" y="828422"/>
              </a:moveTo>
              <a:arcTo wR="774884" hR="774884" stAng="21837706" swAng="13607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92E37-BF2E-449A-AA11-963852BC3EF8}">
      <dsp:nvSpPr>
        <dsp:cNvPr id="0" name=""/>
        <dsp:cNvSpPr/>
      </dsp:nvSpPr>
      <dsp:spPr>
        <a:xfrm>
          <a:off x="1393304" y="140221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1412223" y="1421134"/>
        <a:ext cx="558419" cy="349729"/>
      </dsp:txXfrm>
    </dsp:sp>
    <dsp:sp modelId="{9A1EC9E8-D0FE-4497-A1A2-828030AF264A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870147" y="1543891"/>
              </a:moveTo>
              <a:arcTo wR="774884" hR="774884" stAng="4976301" swAng="8473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A8AB6-FCD8-4AE1-98F0-11A307802DB9}">
      <dsp:nvSpPr>
        <dsp:cNvPr id="0" name=""/>
        <dsp:cNvSpPr/>
      </dsp:nvSpPr>
      <dsp:spPr>
        <a:xfrm>
          <a:off x="482373" y="140221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501292" y="1421134"/>
        <a:ext cx="558419" cy="349729"/>
      </dsp:txXfrm>
    </dsp:sp>
    <dsp:sp modelId="{20A7BE1F-112A-42D2-90F4-843E1CD4F0FD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82271" y="1122351"/>
              </a:moveTo>
              <a:arcTo wR="774884" hR="774884" stAng="9201496" swAng="13607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91BB5-AB6C-4AE4-9B1B-2C37F5876E20}">
      <dsp:nvSpPr>
        <dsp:cNvPr id="0" name=""/>
        <dsp:cNvSpPr/>
      </dsp:nvSpPr>
      <dsp:spPr>
        <a:xfrm>
          <a:off x="200879" y="535867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219798" y="554786"/>
        <a:ext cx="558419" cy="349729"/>
      </dsp:txXfrm>
    </dsp:sp>
    <dsp:sp modelId="{957DBBD1-8501-4201-8ADA-6C4E39662307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86319" y="270864"/>
              </a:moveTo>
              <a:arcTo wR="774884" hR="774884" stAng="13234513" swAng="1212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AFB9-0D43-4A08-9F5A-3605F3EE429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5151A-70CB-478E-B61B-A12236AD93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8635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8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Zusammenfassung: PN</a:t>
            </a:r>
            <a:r>
              <a:rPr lang="de-CH" baseline="0" dirty="0" smtClean="0"/>
              <a:t> als Referenz</a:t>
            </a:r>
          </a:p>
          <a:p>
            <a:r>
              <a:rPr lang="de-CH" dirty="0" smtClean="0"/>
              <a:t>Grösse</a:t>
            </a:r>
            <a:r>
              <a:rPr lang="de-CH" baseline="0" dirty="0" smtClean="0"/>
              <a:t> Ständer begrenzt</a:t>
            </a:r>
          </a:p>
          <a:p>
            <a:r>
              <a:rPr lang="de-CH" baseline="0" dirty="0" smtClean="0"/>
              <a:t>Gruppierung und Suche schwierig, eingeschränkt</a:t>
            </a:r>
          </a:p>
          <a:p>
            <a:r>
              <a:rPr lang="de-CH" baseline="0" dirty="0" smtClean="0"/>
              <a:t>Zieht weniger Personen an weil nicht interaktiv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r>
              <a:rPr lang="de-CH" dirty="0" smtClean="0"/>
              <a:t>, Messen -&gt; klick Tisch</a:t>
            </a:r>
          </a:p>
          <a:p>
            <a:r>
              <a:rPr lang="de-CH" dirty="0" smtClean="0"/>
              <a:t>Vor Meeting,</a:t>
            </a:r>
            <a:r>
              <a:rPr lang="de-CH" baseline="0" dirty="0" smtClean="0"/>
              <a:t> </a:t>
            </a:r>
            <a:r>
              <a:rPr lang="de-CH" dirty="0" smtClean="0"/>
              <a:t>Vorstellungsgespräch Wartezeit überbrücken, Gesprächsstoff</a:t>
            </a:r>
          </a:p>
          <a:p>
            <a:r>
              <a:rPr lang="de-CH" dirty="0" smtClean="0"/>
              <a:t>PN: Interessante Projekte,</a:t>
            </a:r>
            <a:r>
              <a:rPr lang="de-CH" baseline="0" dirty="0" smtClean="0"/>
              <a:t> neue Technologien</a:t>
            </a:r>
          </a:p>
          <a:p>
            <a:r>
              <a:rPr lang="de-CH" baseline="0" dirty="0" smtClean="0"/>
              <a:t>Tisch: Zeigt eine Umsetzung eines Projektes live</a:t>
            </a:r>
          </a:p>
          <a:p>
            <a:r>
              <a:rPr lang="de-CH" baseline="0" dirty="0" err="1" smtClean="0"/>
              <a:t>Usability</a:t>
            </a:r>
            <a:r>
              <a:rPr lang="de-CH" baseline="0" dirty="0" smtClean="0"/>
              <a:t> =&gt; wenig Zeit, intuitiv, einfach bedienbar</a:t>
            </a:r>
          </a:p>
          <a:p>
            <a:r>
              <a:rPr lang="de-CH" baseline="0" dirty="0" smtClean="0"/>
              <a:t>Grafisches Design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Agile Vorgehensweise: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Scrum</a:t>
            </a:r>
            <a:endParaRPr lang="de-CH" baseline="0" dirty="0" smtClean="0"/>
          </a:p>
          <a:p>
            <a:r>
              <a:rPr lang="de-CH" baseline="0" dirty="0" smtClean="0"/>
              <a:t>UCD: Benutzer steht im Mittelpunkt</a:t>
            </a:r>
          </a:p>
          <a:p>
            <a:r>
              <a:rPr lang="de-CH" baseline="0" dirty="0" err="1" smtClean="0"/>
              <a:t>Proof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Usability</a:t>
            </a:r>
            <a:r>
              <a:rPr lang="de-CH" baseline="0" dirty="0" smtClean="0"/>
              <a:t> Tests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r>
              <a:rPr lang="de-CH" dirty="0" err="1" smtClean="0"/>
              <a:t>Resharper</a:t>
            </a:r>
            <a:endParaRPr lang="de-CH" dirty="0" smtClean="0"/>
          </a:p>
          <a:p>
            <a:r>
              <a:rPr lang="de-CH" dirty="0" smtClean="0"/>
              <a:t>C#,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1:</a:t>
            </a:r>
            <a:r>
              <a:rPr lang="de-CH" baseline="0" dirty="0" smtClean="0"/>
              <a:t> </a:t>
            </a:r>
            <a:r>
              <a:rPr lang="de-CH" dirty="0" smtClean="0"/>
              <a:t>SharePoint</a:t>
            </a:r>
          </a:p>
          <a:p>
            <a:r>
              <a:rPr lang="de-CH" dirty="0" smtClean="0"/>
              <a:t>2: Webserver</a:t>
            </a:r>
          </a:p>
          <a:p>
            <a:r>
              <a:rPr lang="de-CH" dirty="0" smtClean="0"/>
              <a:t>3: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r>
              <a:rPr lang="de-CH" dirty="0" smtClean="0"/>
              <a:t>Aggregation File:</a:t>
            </a:r>
            <a:r>
              <a:rPr lang="de-CH" baseline="0" dirty="0" smtClean="0"/>
              <a:t> JDK =&gt; Java</a:t>
            </a:r>
          </a:p>
          <a:p>
            <a:r>
              <a:rPr lang="de-CH" baseline="0" dirty="0" smtClean="0"/>
              <a:t>XPS: </a:t>
            </a:r>
            <a:r>
              <a:rPr lang="de-CH" baseline="0" dirty="0" err="1" smtClean="0"/>
              <a:t>convert</a:t>
            </a:r>
            <a:r>
              <a:rPr lang="de-CH" baseline="0" dirty="0" smtClean="0"/>
              <a:t> für WPF Anzeige</a:t>
            </a:r>
          </a:p>
          <a:p>
            <a:r>
              <a:rPr lang="de-CH" baseline="0" dirty="0" smtClean="0"/>
              <a:t>Images: </a:t>
            </a:r>
            <a:r>
              <a:rPr lang="de-CH" baseline="0" dirty="0" err="1" smtClean="0"/>
              <a:t>Extract</a:t>
            </a:r>
            <a:r>
              <a:rPr lang="de-CH" baseline="0" dirty="0" smtClean="0"/>
              <a:t> für visuelles Design, Erlebnis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Empfangspersonal</a:t>
            </a:r>
            <a:r>
              <a:rPr lang="de-CH" baseline="0" dirty="0" smtClean="0"/>
              <a:t> befragt -&gt; weniger Zeitaufwand, Leute nicht stören</a:t>
            </a:r>
          </a:p>
          <a:p>
            <a:r>
              <a:rPr lang="de-CH" baseline="0" dirty="0" smtClean="0"/>
              <a:t>Hypothetische Person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Ulrich: Projekte</a:t>
            </a:r>
            <a:r>
              <a:rPr lang="de-CH" baseline="0" dirty="0" smtClean="0"/>
              <a:t> im gleichen Themenbereich</a:t>
            </a:r>
          </a:p>
          <a:p>
            <a:r>
              <a:rPr lang="de-CH" baseline="0" dirty="0" smtClean="0"/>
              <a:t>Erik: Projektabsegnung. Namhafte Kunden.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Netz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Papierprototyp</a:t>
            </a:r>
            <a:r>
              <a:rPr lang="de-CH" baseline="0" dirty="0" smtClean="0"/>
              <a:t> für einfache Bedienung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err="1" smtClean="0"/>
              <a:t>Grid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endParaRPr lang="de-CH" smtClean="0"/>
          </a:p>
          <a:p>
            <a:r>
              <a:rPr lang="de-CH" smtClean="0"/>
              <a:t>MVVM</a:t>
            </a:r>
            <a:r>
              <a:rPr lang="de-CH" dirty="0" smtClean="0"/>
              <a:t>: </a:t>
            </a:r>
            <a:r>
              <a:rPr lang="de-CH" dirty="0" err="1" smtClean="0"/>
              <a:t>testbar</a:t>
            </a:r>
            <a:r>
              <a:rPr lang="de-CH" dirty="0" smtClean="0"/>
              <a:t>, Konflikt: schöner Code/einfach mal probieren</a:t>
            </a:r>
          </a:p>
          <a:p>
            <a:endParaRPr lang="de-CH" dirty="0" smtClean="0"/>
          </a:p>
          <a:p>
            <a:r>
              <a:rPr lang="de-CH" dirty="0" err="1" smtClean="0"/>
              <a:t>Surface</a:t>
            </a:r>
            <a:r>
              <a:rPr lang="de-CH" baseline="0" dirty="0" smtClean="0"/>
              <a:t> Hardware nicht verfügbar bis Feb</a:t>
            </a:r>
          </a:p>
          <a:p>
            <a:r>
              <a:rPr lang="de-CH" baseline="0" dirty="0" smtClean="0"/>
              <a:t>Performance XPS und Animation</a:t>
            </a:r>
          </a:p>
          <a:p>
            <a:r>
              <a:rPr lang="de-CH" baseline="0" dirty="0" smtClean="0"/>
              <a:t>Nicht abschätzbar, ob Optimierung nötig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BA: Forschungsteil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Project Note:</a:t>
            </a:r>
          </a:p>
          <a:p>
            <a:r>
              <a:rPr lang="de-CH" dirty="0" smtClean="0"/>
              <a:t>Projektreferenz von erfolgreichem Projekt</a:t>
            </a:r>
          </a:p>
          <a:p>
            <a:r>
              <a:rPr lang="de-CH" dirty="0" smtClean="0"/>
              <a:t>Titel,</a:t>
            </a:r>
            <a:r>
              <a:rPr lang="de-CH" baseline="0" dirty="0" smtClean="0"/>
              <a:t> Einleitung, </a:t>
            </a:r>
            <a:r>
              <a:rPr lang="de-CH" dirty="0" smtClean="0"/>
              <a:t>Aufgabe,</a:t>
            </a:r>
            <a:r>
              <a:rPr lang="de-CH" baseline="0" dirty="0" smtClean="0"/>
              <a:t> </a:t>
            </a:r>
            <a:r>
              <a:rPr lang="de-CH" dirty="0" smtClean="0"/>
              <a:t>Umsetzung, Kundennutzen</a:t>
            </a:r>
          </a:p>
          <a:p>
            <a:r>
              <a:rPr lang="de-CH" dirty="0" smtClean="0"/>
              <a:t>A4</a:t>
            </a:r>
          </a:p>
          <a:p>
            <a:r>
              <a:rPr lang="de-CH" dirty="0" smtClean="0"/>
              <a:t>Papier, online (zühlke.com)</a:t>
            </a:r>
          </a:p>
          <a:p>
            <a:r>
              <a:rPr lang="de-CH" dirty="0" smtClean="0"/>
              <a:t>Bilder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89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Wie PN erstellt wird:</a:t>
            </a:r>
          </a:p>
          <a:p>
            <a:pPr marL="228600" indent="-228600">
              <a:buAutoNum type="arabicPeriod"/>
            </a:pPr>
            <a:r>
              <a:rPr lang="de-CH" dirty="0" smtClean="0"/>
              <a:t>Verkauf: Interesse</a:t>
            </a:r>
          </a:p>
          <a:p>
            <a:pPr marL="228600" indent="-228600">
              <a:buAutoNum type="arabicPeriod"/>
            </a:pPr>
            <a:r>
              <a:rPr lang="de-CH" dirty="0" smtClean="0"/>
              <a:t>Projektleiter:</a:t>
            </a:r>
            <a:r>
              <a:rPr lang="de-CH" baseline="0" dirty="0" smtClean="0"/>
              <a:t> erstellt Text, Fachwissen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Verkauf: Korrekturen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Marketing: Layout, Bilder, Varianten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Kunde: Ok</a:t>
            </a:r>
          </a:p>
          <a:p>
            <a:pPr marL="228600" indent="-228600">
              <a:buAutoNum type="arabicPeriod"/>
            </a:pPr>
            <a:r>
              <a:rPr lang="de-CH" baseline="0" dirty="0" err="1" smtClean="0"/>
              <a:t>Sharepoint</a:t>
            </a:r>
            <a:r>
              <a:rPr lang="de-CH" baseline="0" dirty="0" smtClean="0"/>
              <a:t> Eintragung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Verkauf: Entscheidung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Externe: Druck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81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F5E4CD0-786F-4D25-8737-9C1C095137E6}" type="datetime1">
              <a:rPr lang="de-DE" smtClean="0"/>
              <a:t>27.04.2012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52CF17-79D0-4494-A0F4-DE3245EEBF07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2C6574-5716-4B99-8D6F-63EF9882C5A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959749A-8D82-4F0A-8736-DA9358ECE6A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CC11901-C392-46AF-ADC3-371CFFA24CF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4D267D-F2CB-47EA-B96E-C323EB872DF8}" type="datetime1">
              <a:rPr lang="de-DE" smtClean="0"/>
              <a:t>27.04.2012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443FC8-A2D6-4AE6-B0D9-40DA21D041A8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DE84D67-4EAF-443E-B7EF-21289FB7E4F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AFFDBAD-2F2E-429A-BD73-7D8313C596D9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CCC33B-F82C-4761-AE40-7F9D4EF5C692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4004289-3417-400D-A110-2D14ED345E7B}" type="datetime1">
              <a:rPr lang="de-DE" smtClean="0"/>
              <a:t>27.04.2012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dirty="0" smtClean="0"/>
              <a:t>Project Flip 2.0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018-029B-4610-BF5B-292FEEB82FDF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0511"/>
            <a:ext cx="4536504" cy="645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53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Kunden</a:t>
            </a:r>
          </a:p>
          <a:p>
            <a:r>
              <a:rPr lang="de-CH" dirty="0"/>
              <a:t>Nachteile aktuelle Situation</a:t>
            </a:r>
          </a:p>
          <a:p>
            <a:pPr lvl="1"/>
            <a:r>
              <a:rPr lang="de-CH" dirty="0"/>
              <a:t>Ausgewählte Projekte</a:t>
            </a:r>
          </a:p>
          <a:p>
            <a:pPr lvl="1"/>
            <a:r>
              <a:rPr lang="de-CH" dirty="0"/>
              <a:t>Suchen schwierig</a:t>
            </a:r>
          </a:p>
          <a:p>
            <a:pPr lvl="1"/>
            <a:r>
              <a:rPr lang="de-CH" dirty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642E-B695-475B-A72C-7FDA58FE53B6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Interaktiv präsentierte Informationen</a:t>
            </a:r>
          </a:p>
          <a:p>
            <a:pPr lvl="1"/>
            <a:r>
              <a:rPr lang="de-CH" dirty="0"/>
              <a:t>Eingangsbereich </a:t>
            </a:r>
            <a:r>
              <a:rPr lang="de-CH" dirty="0" err="1"/>
              <a:t>Zühlke</a:t>
            </a:r>
            <a:endParaRPr lang="de-CH" dirty="0"/>
          </a:p>
          <a:p>
            <a:pPr lvl="1"/>
            <a:r>
              <a:rPr lang="de-CH" dirty="0"/>
              <a:t>Messen</a:t>
            </a:r>
          </a:p>
          <a:p>
            <a:r>
              <a:rPr lang="de-CH" dirty="0"/>
              <a:t>Wartezeit überbrücken</a:t>
            </a:r>
          </a:p>
          <a:p>
            <a:r>
              <a:rPr lang="de-CH" dirty="0" err="1"/>
              <a:t>Zühlke</a:t>
            </a:r>
            <a:r>
              <a:rPr lang="de-CH" dirty="0"/>
              <a:t> als innovative Firma mit neuen Technologien</a:t>
            </a:r>
          </a:p>
          <a:p>
            <a:r>
              <a:rPr lang="de-CH" dirty="0"/>
              <a:t>Beispielprojekt für Kunden</a:t>
            </a:r>
          </a:p>
          <a:p>
            <a:r>
              <a:rPr lang="de-CH" dirty="0"/>
              <a:t>Schwerpunkte</a:t>
            </a:r>
          </a:p>
          <a:p>
            <a:pPr lvl="1"/>
            <a:r>
              <a:rPr lang="de-CH" dirty="0" err="1"/>
              <a:t>Usability</a:t>
            </a:r>
            <a:endParaRPr lang="de-CH" dirty="0"/>
          </a:p>
          <a:p>
            <a:pPr lvl="1"/>
            <a:r>
              <a:rPr lang="de-CH" dirty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CC82-F319-4E4F-982B-BA2A1A8A7AE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8" name="Picture 2" descr="D:\hsr\Semesterarbeit\svn\doc\media\surface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6"/>
          <a:stretch/>
        </p:blipFill>
        <p:spPr bwMode="auto">
          <a:xfrm>
            <a:off x="5325694" y="3789040"/>
            <a:ext cx="3422770" cy="2694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Projektmethodik: </a:t>
            </a:r>
            <a:r>
              <a:rPr lang="de-CH" dirty="0" err="1"/>
              <a:t>Scrum</a:t>
            </a:r>
            <a:endParaRPr lang="de-CH" dirty="0"/>
          </a:p>
          <a:p>
            <a:pPr lvl="1"/>
            <a:r>
              <a:rPr lang="de-CH" dirty="0"/>
              <a:t>8 Sprints à 2 Wochen</a:t>
            </a:r>
          </a:p>
          <a:p>
            <a:pPr lvl="1"/>
            <a:r>
              <a:rPr lang="de-CH" dirty="0"/>
              <a:t>User Stories</a:t>
            </a:r>
          </a:p>
          <a:p>
            <a:r>
              <a:rPr lang="de-CH" dirty="0"/>
              <a:t>UCD</a:t>
            </a:r>
          </a:p>
          <a:p>
            <a:pPr lvl="1"/>
            <a:r>
              <a:rPr lang="de-CH" dirty="0"/>
              <a:t>Benutzerorientiertes Vorgehen</a:t>
            </a:r>
          </a:p>
          <a:p>
            <a:pPr lvl="1"/>
            <a:r>
              <a:rPr lang="de-CH" dirty="0"/>
              <a:t>Keine Bedienungsanleitung</a:t>
            </a:r>
          </a:p>
          <a:p>
            <a:pPr lvl="1"/>
            <a:r>
              <a:rPr lang="de-CH" dirty="0" err="1"/>
              <a:t>Usability</a:t>
            </a:r>
            <a:r>
              <a:rPr lang="de-CH" dirty="0"/>
              <a:t> Tests</a:t>
            </a:r>
          </a:p>
          <a:p>
            <a:r>
              <a:rPr lang="de-CH" dirty="0"/>
              <a:t>Neue Technologie =&gt; Architekturprototyp</a:t>
            </a:r>
          </a:p>
          <a:p>
            <a:r>
              <a:rPr lang="de-CH" dirty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797D-DDFE-4B03-B83A-FD0B4561872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914468465"/>
              </p:ext>
            </p:extLst>
          </p:nvPr>
        </p:nvGraphicFramePr>
        <p:xfrm>
          <a:off x="6444208" y="316880"/>
          <a:ext cx="2471936" cy="1815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F5E3-7101-4F22-8E45-3588EA14EF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62D4-9B2D-4946-9110-DFB4B23574EE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3042-3C99-48CF-9FFA-73B4D25B103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5BD1-5B43-4BC3-BBA7-7E248E51C346}" type="datetime1">
              <a:rPr lang="de-DE" smtClean="0"/>
              <a:t>27.04.2012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BC9F-67D4-4E8C-9BA0-1CE0D221B476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36C7-2D82-490E-B34F-9C9E89740EE5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75D6-7370-490C-BAC1-F36CEF6F106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DC30-A6C9-4DDE-A318-B9BFD2B9E97E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7F7F-5718-4008-823C-3679EF489D2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502-6A1B-4BE1-9AAB-18450464558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92E2-2704-4425-8055-4F42D2F40795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AF455-1DDD-4001-8FCF-3739F8FB1F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97F9-250C-40F0-AFA1-3165FE0E797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74DB-D552-4858-BF63-6EF36995364C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Performance Test, </a:t>
            </a:r>
            <a:r>
              <a:rPr lang="de-CH" dirty="0" err="1"/>
              <a:t>Usability</a:t>
            </a:r>
            <a:r>
              <a:rPr lang="de-CH" dirty="0"/>
              <a:t> </a:t>
            </a:r>
            <a:r>
              <a:rPr lang="de-CH" dirty="0" smtClean="0"/>
              <a:t>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5B213-06D0-44C9-8B82-4B5902805AC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35408-54A9-4228-A184-F13C02F47C5F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ECBF-A5C1-45CC-8D1B-9792A3E2E517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dirty="0" smtClean="0"/>
              <a:t>Project Flip 1.0</a:t>
            </a:r>
          </a:p>
          <a:p>
            <a:r>
              <a:rPr lang="de-CH" dirty="0"/>
              <a:t>Zeitraum und Projektumfang</a:t>
            </a:r>
            <a:endParaRPr lang="de-CH" dirty="0" smtClean="0"/>
          </a:p>
          <a:p>
            <a:pPr lvl="1"/>
            <a:r>
              <a:rPr lang="de-CH" dirty="0"/>
              <a:t>16 Wochen </a:t>
            </a:r>
            <a:endParaRPr lang="de-CH" dirty="0" smtClean="0"/>
          </a:p>
          <a:p>
            <a:pPr lvl="1"/>
            <a:r>
              <a:rPr lang="de-CH" dirty="0" smtClean="0"/>
              <a:t>853.75 h</a:t>
            </a:r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7290-13BC-42A6-B003-53422FBAE685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C367-FFB7-49E7-B056-626A4F235B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A46-C024-44B7-9C7A-5098DDC803A4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623546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8BE5-80D5-45A2-8847-EA72210F0226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059832" y="2996952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03BCA-C6C5-4252-9AAA-CD1557FB98B8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7DDF-74AA-44D9-B2CB-36B7B1859E0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F747-FB39-4B3C-A641-C7A41461C58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8651-26E9-4473-8732-952ADEA858D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Christian Moser, Zühlke Engineering AG</a:t>
            </a:r>
            <a:br>
              <a:rPr lang="de-CH" dirty="0"/>
            </a:br>
            <a:r>
              <a:rPr lang="de-CH" dirty="0"/>
              <a:t>Technische </a:t>
            </a:r>
            <a:r>
              <a:rPr lang="de-CH" dirty="0" smtClean="0"/>
              <a:t>Betreuung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407707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rco Balz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2660769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821C-5BDD-4706-9396-5FA9F65FE002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0511"/>
            <a:ext cx="4536504" cy="645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4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Ausgangslage: Project Notes</a:t>
            </a:r>
          </a:p>
        </p:txBody>
      </p:sp>
      <p:graphicFrame>
        <p:nvGraphicFramePr>
          <p:cNvPr id="7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0900617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68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043C20-87A4-4FE0-9112-A0AD476E8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E043C20-87A4-4FE0-9112-A0AD476E8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D55A25-3AF5-4B7D-9B2D-374A5934D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B7D55A25-3AF5-4B7D-9B2D-374A5934D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3D685E-0BBF-4D12-8BAD-573BF08D1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73D685E-0BBF-4D12-8BAD-573BF08D1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1C17AD-B7B2-45D6-B862-91DE0D046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D1C17AD-B7B2-45D6-B862-91DE0D046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AC87E7-ACF7-4317-9C49-D2E7470C5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CAC87E7-ACF7-4317-9C49-D2E7470C56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326C2C-C2DC-4CDD-99AA-82449D475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31326C2C-C2DC-4CDD-99AA-82449D475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2AD403-0631-45AB-8029-60D9AD61E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F2AD403-0631-45AB-8029-60D9AD61E9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97A6B5-457C-422D-9FA5-224593F02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4C97A6B5-457C-422D-9FA5-224593F02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E8B5CB-570E-4DC8-AA01-F95EE606B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7EE8B5CB-570E-4DC8-AA01-F95EE606B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3F731A-2E69-4224-8279-CA92524B3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9A3F731A-2E69-4224-8279-CA92524B3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FCB6F9-6F71-4505-B529-60C8797AE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0EFCB6F9-6F71-4505-B529-60C8797AE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36EC7-696D-4478-A06B-FFA0C1B05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61636EC7-696D-4478-A06B-FFA0C1B05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0F3436-2054-4A11-9545-37F4C4565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590F3436-2054-4A11-9545-37F4C4565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9920B3-1A22-4B27-BF9D-B9C686F76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C29920B3-1A22-4B27-BF9D-B9C686F76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AC978C-90D3-49B7-AC01-3F90ABB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6AC978C-90D3-49B7-AC01-3F90ABB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878</Words>
  <Application>Microsoft Office PowerPoint</Application>
  <PresentationFormat>Bildschirmpräsentation (4:3)</PresentationFormat>
  <Paragraphs>371</Paragraphs>
  <Slides>33</Slides>
  <Notes>32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Deimos</vt:lpstr>
      <vt:lpstr>PowerPoint-Präsentation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PowerPoint-Präsentation</vt:lpstr>
      <vt:lpstr>Ausgangslage: Project Notes</vt:lpstr>
      <vt:lpstr>PowerPoint-Präsentation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Machbarkeitsstudie: 3D Panel</vt:lpstr>
      <vt:lpstr>Machbarkeitsstudie: Prototyp</vt:lpstr>
      <vt:lpstr>Ergebnis</vt:lpstr>
      <vt:lpstr>Ausblick</vt:lpstr>
      <vt:lpstr>PowerPoint-Präsentation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168</cp:revision>
  <dcterms:created xsi:type="dcterms:W3CDTF">2012-04-20T09:07:43Z</dcterms:created>
  <dcterms:modified xsi:type="dcterms:W3CDTF">2012-04-27T08:21:51Z</dcterms:modified>
</cp:coreProperties>
</file>